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42"/>
  </p:notesMasterIdLst>
  <p:sldIdLst>
    <p:sldId id="383" r:id="rId5"/>
    <p:sldId id="504" r:id="rId6"/>
    <p:sldId id="646" r:id="rId7"/>
    <p:sldId id="647" r:id="rId8"/>
    <p:sldId id="679" r:id="rId9"/>
    <p:sldId id="648" r:id="rId10"/>
    <p:sldId id="649" r:id="rId11"/>
    <p:sldId id="675" r:id="rId12"/>
    <p:sldId id="680" r:id="rId13"/>
    <p:sldId id="640" r:id="rId14"/>
    <p:sldId id="387" r:id="rId15"/>
    <p:sldId id="551" r:id="rId16"/>
    <p:sldId id="681" r:id="rId17"/>
    <p:sldId id="682" r:id="rId18"/>
    <p:sldId id="665" r:id="rId19"/>
    <p:sldId id="683" r:id="rId20"/>
    <p:sldId id="666" r:id="rId21"/>
    <p:sldId id="667" r:id="rId22"/>
    <p:sldId id="668" r:id="rId23"/>
    <p:sldId id="650" r:id="rId24"/>
    <p:sldId id="686" r:id="rId25"/>
    <p:sldId id="655" r:id="rId26"/>
    <p:sldId id="656" r:id="rId27"/>
    <p:sldId id="687" r:id="rId28"/>
    <p:sldId id="671" r:id="rId29"/>
    <p:sldId id="685" r:id="rId30"/>
    <p:sldId id="669" r:id="rId31"/>
    <p:sldId id="672" r:id="rId32"/>
    <p:sldId id="402" r:id="rId33"/>
    <p:sldId id="673" r:id="rId34"/>
    <p:sldId id="643" r:id="rId35"/>
    <p:sldId id="674" r:id="rId36"/>
    <p:sldId id="677" r:id="rId37"/>
    <p:sldId id="390" r:id="rId38"/>
    <p:sldId id="678" r:id="rId39"/>
    <p:sldId id="644" r:id="rId40"/>
    <p:sldId id="357" r:id="rId41"/>
  </p:sldIdLst>
  <p:sldSz cx="9144000" cy="6858000" type="screen4x3"/>
  <p:notesSz cx="7010400" cy="92964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ip Geurts" initials="PG" lastIdx="8" clrIdx="0">
    <p:extLst>
      <p:ext uri="{19B8F6BF-5375-455C-9EA6-DF929625EA0E}">
        <p15:presenceInfo xmlns:p15="http://schemas.microsoft.com/office/powerpoint/2012/main" userId="S::philipgeurts@hcss.nl::a1b2a4f6-6da0-4fa3-9910-baae43fe9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84045F-9426-408A-B802-60E6E631D08B}" v="55" dt="2024-01-11T20:57:19.823"/>
    <p1510:client id="{842A1B3C-23CD-49DF-BA58-0247064B7FB0}" v="178" dt="2024-01-11T15:50:44.92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snapToGrid="0">
      <p:cViewPr varScale="1">
        <p:scale>
          <a:sx n="82" d="100"/>
          <a:sy n="82" d="100"/>
        </p:scale>
        <p:origin x="1474" y="96"/>
      </p:cViewPr>
      <p:guideLst/>
    </p:cSldViewPr>
  </p:slideViewPr>
  <p:notesTextViewPr>
    <p:cViewPr>
      <p:scale>
        <a:sx n="3" d="2"/>
        <a:sy n="3" d="2"/>
      </p:scale>
      <p:origin x="0" y="0"/>
    </p:cViewPr>
  </p:notesTextViewPr>
  <p:notesViewPr>
    <p:cSldViewPr snapToGrid="0">
      <p:cViewPr varScale="1">
        <p:scale>
          <a:sx n="61" d="100"/>
          <a:sy n="61" d="100"/>
        </p:scale>
        <p:origin x="321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970939" y="0"/>
            <a:ext cx="3037840" cy="466435"/>
          </a:xfrm>
          <a:prstGeom prst="rect">
            <a:avLst/>
          </a:prstGeom>
        </p:spPr>
        <p:txBody>
          <a:bodyPr vert="horz" lIns="91440" tIns="45720" rIns="91440" bIns="45720" rtlCol="0"/>
          <a:lstStyle>
            <a:lvl1pPr algn="r">
              <a:defRPr sz="1200"/>
            </a:lvl1pPr>
          </a:lstStyle>
          <a:p>
            <a:fld id="{57CF4139-4DCF-B642-890A-17A5F68D42B1}" type="datetimeFigureOut">
              <a:rPr lang="nl-NL" smtClean="0"/>
              <a:t>12-1-2024</a:t>
            </a:fld>
            <a:endParaRPr lang="nl-NL"/>
          </a:p>
        </p:txBody>
      </p:sp>
      <p:sp>
        <p:nvSpPr>
          <p:cNvPr id="4" name="Slide Image Placeholder 3"/>
          <p:cNvSpPr>
            <a:spLocks noGrp="1" noRot="1" noChangeAspect="1"/>
          </p:cNvSpPr>
          <p:nvPr>
            <p:ph type="sldImg" idx="2"/>
          </p:nvPr>
        </p:nvSpPr>
        <p:spPr>
          <a:xfrm>
            <a:off x="1750218" y="466435"/>
            <a:ext cx="3509964" cy="2634297"/>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228600" y="3261361"/>
            <a:ext cx="6477000" cy="576072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l-NL" dirty="0"/>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1440" tIns="45720" rIns="91440" bIns="45720" rtlCol="0" anchor="b"/>
          <a:lstStyle>
            <a:lvl1pPr algn="r">
              <a:defRPr sz="1200"/>
            </a:lvl1pPr>
          </a:lstStyle>
          <a:p>
            <a:fld id="{AF680AC4-5548-724D-8DB2-64736DF7C9A7}" type="slidenum">
              <a:rPr lang="nl-NL" smtClean="0"/>
              <a:t>‹#›</a:t>
            </a:fld>
            <a:endParaRPr lang="nl-NL"/>
          </a:p>
        </p:txBody>
      </p:sp>
    </p:spTree>
    <p:extLst>
      <p:ext uri="{BB962C8B-B14F-4D97-AF65-F5344CB8AC3E}">
        <p14:creationId xmlns:p14="http://schemas.microsoft.com/office/powerpoint/2010/main" val="1262510871"/>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US" b="0" i="0" dirty="0">
                <a:solidFill>
                  <a:srgbClr val="3C4043"/>
                </a:solidFill>
                <a:effectLst/>
                <a:latin typeface="Roboto" panose="02000000000000000000" pitchFamily="2" charset="0"/>
              </a:rPr>
              <a:t>Ladies and gentlemen, in the next 25 minutes I will take you on a journey around the world. We will be in search of major global trends in the arena of international relations that could ultimately have a major impact on your business. Our time scope is some 5-10 years into the future, and possibly beyond. Fasten your seatbelts, it will be a fast and rough journey!</a:t>
            </a:r>
            <a:endParaRPr lang="nl-NL" dirty="0"/>
          </a:p>
        </p:txBody>
      </p:sp>
      <p:sp>
        <p:nvSpPr>
          <p:cNvPr id="4" name="Slide Number Placeholder 3"/>
          <p:cNvSpPr>
            <a:spLocks noGrp="1"/>
          </p:cNvSpPr>
          <p:nvPr>
            <p:ph type="sldNum" sz="quarter" idx="5"/>
          </p:nvPr>
        </p:nvSpPr>
        <p:spPr/>
        <p:txBody>
          <a:bodyPr/>
          <a:lstStyle/>
          <a:p>
            <a:fld id="{AF680AC4-5548-724D-8DB2-64736DF7C9A7}" type="slidenum">
              <a:rPr lang="nl-NL" smtClean="0"/>
              <a:t>1</a:t>
            </a:fld>
            <a:endParaRPr lang="nl-NL"/>
          </a:p>
        </p:txBody>
      </p:sp>
    </p:spTree>
    <p:extLst>
      <p:ext uri="{BB962C8B-B14F-4D97-AF65-F5344CB8AC3E}">
        <p14:creationId xmlns:p14="http://schemas.microsoft.com/office/powerpoint/2010/main" val="2036325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most salient factor in geopolitics over the past 40 years has been the rise of China, challenging the global hegemon the United States. China's growing power has set in motion a series of dynamics that has upended the multilateral order and brought us a world that is characterized by systemic rivalry between the US and China.</a:t>
            </a:r>
          </a:p>
        </p:txBody>
      </p:sp>
      <p:sp>
        <p:nvSpPr>
          <p:cNvPr id="4" name="Slide Number Placeholder 3"/>
          <p:cNvSpPr>
            <a:spLocks noGrp="1"/>
          </p:cNvSpPr>
          <p:nvPr>
            <p:ph type="sldNum" sz="quarter" idx="5"/>
          </p:nvPr>
        </p:nvSpPr>
        <p:spPr/>
        <p:txBody>
          <a:bodyPr/>
          <a:lstStyle/>
          <a:p>
            <a:fld id="{2D804F32-8440-4F34-B94E-B87B2CFD25CB}" type="slidenum">
              <a:rPr lang="nl-NL" smtClean="0"/>
              <a:pPr/>
              <a:t>10</a:t>
            </a:fld>
            <a:endParaRPr lang="nl-NL"/>
          </a:p>
        </p:txBody>
      </p:sp>
      <p:sp>
        <p:nvSpPr>
          <p:cNvPr id="7" name="Slide Image Placeholder 6">
            <a:extLst>
              <a:ext uri="{FF2B5EF4-FFF2-40B4-BE49-F238E27FC236}">
                <a16:creationId xmlns:a16="http://schemas.microsoft.com/office/drawing/2014/main" id="{7426B14A-112E-CDB1-8A89-B428B019460B}"/>
              </a:ext>
            </a:extLst>
          </p:cNvPr>
          <p:cNvSpPr>
            <a:spLocks noGrp="1" noRot="1" noChangeAspect="1"/>
          </p:cNvSpPr>
          <p:nvPr>
            <p:ph type="sldImg"/>
          </p:nvPr>
        </p:nvSpPr>
        <p:spPr>
          <a:xfrm>
            <a:off x="1749425" y="466725"/>
            <a:ext cx="3511550" cy="2633663"/>
          </a:xfrm>
        </p:spPr>
      </p:sp>
    </p:spTree>
    <p:extLst>
      <p:ext uri="{BB962C8B-B14F-4D97-AF65-F5344CB8AC3E}">
        <p14:creationId xmlns:p14="http://schemas.microsoft.com/office/powerpoint/2010/main" val="540690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Research by the university of Harvard shows that, historically, the rise of a new power that threatens the dominant position of an existing power does indeed often lead to war. This research is named after the Athenian historian and military general Thucydides who argued in the 5th century BC that war between rising Athens and existing power Sparta was inevitable, not because of offensive actions taken by Athens, but due to Spartan fear of the growth of Athenian power alone. (This is what we now call the Peloponnesian War).</a:t>
            </a:r>
          </a:p>
          <a:p>
            <a:endParaRPr lang="en-US" dirty="0"/>
          </a:p>
          <a:p>
            <a:r>
              <a:rPr lang="en-US" dirty="0"/>
              <a:t>The project looked at similar situations over the past 4 Centuries. Indeed, out of 16 cases, 12 cases led to war.</a:t>
            </a:r>
          </a:p>
          <a:p>
            <a:r>
              <a:rPr lang="en-US" dirty="0"/>
              <a:t>So the emergence of a new power that challenges the incumbent power thus not inevitably leads to war, as Thucydides holds, but certainly constitutes a considerable risk of armed conflict.</a:t>
            </a:r>
            <a:endParaRPr lang="nl-NL" noProof="0" dirty="0"/>
          </a:p>
          <a:p>
            <a:endParaRPr lang="nl-NL" noProof="0" dirty="0"/>
          </a:p>
        </p:txBody>
      </p:sp>
      <p:sp>
        <p:nvSpPr>
          <p:cNvPr id="4" name="Slide Number Placeholder 3"/>
          <p:cNvSpPr>
            <a:spLocks noGrp="1"/>
          </p:cNvSpPr>
          <p:nvPr>
            <p:ph type="sldNum" sz="quarter" idx="5"/>
          </p:nvPr>
        </p:nvSpPr>
        <p:spPr/>
        <p:txBody>
          <a:bodyPr/>
          <a:lstStyle/>
          <a:p>
            <a:fld id="{2D804F32-8440-4F34-B94E-B87B2CFD25CB}" type="slidenum">
              <a:rPr lang="nl-NL" smtClean="0"/>
              <a:pPr/>
              <a:t>11</a:t>
            </a:fld>
            <a:endParaRPr lang="nl-NL"/>
          </a:p>
        </p:txBody>
      </p:sp>
      <p:sp>
        <p:nvSpPr>
          <p:cNvPr id="7" name="Slide Image Placeholder 6">
            <a:extLst>
              <a:ext uri="{FF2B5EF4-FFF2-40B4-BE49-F238E27FC236}">
                <a16:creationId xmlns:a16="http://schemas.microsoft.com/office/drawing/2014/main" id="{BE2F5834-A070-5DD6-691F-5A0046FEF50B}"/>
              </a:ext>
            </a:extLst>
          </p:cNvPr>
          <p:cNvSpPr>
            <a:spLocks noGrp="1" noRot="1" noChangeAspect="1"/>
          </p:cNvSpPr>
          <p:nvPr>
            <p:ph type="sldImg"/>
          </p:nvPr>
        </p:nvSpPr>
        <p:spPr>
          <a:xfrm>
            <a:off x="1749425" y="466725"/>
            <a:ext cx="3511550" cy="2633663"/>
          </a:xfrm>
        </p:spPr>
      </p:sp>
    </p:spTree>
    <p:extLst>
      <p:ext uri="{BB962C8B-B14F-4D97-AF65-F5344CB8AC3E}">
        <p14:creationId xmlns:p14="http://schemas.microsoft.com/office/powerpoint/2010/main" val="4235549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So will there be war between the US and China in, say, the next five to ten years? I am not saying that. But it is certainly a real possibility, something to consider as a possible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Even if an open, large-scale armed conflict does not arise, there are sufficient situations conceivable in which mutual restrictions are imposed on the freedom of navigation in crucial waterways or the antagonism between the West and China causes maritime security problems to be insufficiently addressed. Incidents or more structural disruptions of maritime trade flows are certainly something to consider moving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Some say, the US and China already are engaged in a kind of war, a war that plays out in the cyber domain, in the economic realm, in proxy wars all over the globe.</a:t>
            </a:r>
            <a:endParaRPr lang="nl-NL" dirty="0"/>
          </a:p>
        </p:txBody>
      </p:sp>
      <p:sp>
        <p:nvSpPr>
          <p:cNvPr id="4" name="Slide Number Placeholder 3"/>
          <p:cNvSpPr>
            <a:spLocks noGrp="1"/>
          </p:cNvSpPr>
          <p:nvPr>
            <p:ph type="sldNum" sz="quarter" idx="5"/>
          </p:nvPr>
        </p:nvSpPr>
        <p:spPr/>
        <p:txBody>
          <a:bodyPr/>
          <a:lstStyle/>
          <a:p>
            <a:fld id="{AF680AC4-5548-724D-8DB2-64736DF7C9A7}" type="slidenum">
              <a:rPr lang="nl-NL" smtClean="0"/>
              <a:t>12</a:t>
            </a:fld>
            <a:endParaRPr lang="nl-NL"/>
          </a:p>
        </p:txBody>
      </p:sp>
    </p:spTree>
    <p:extLst>
      <p:ext uri="{BB962C8B-B14F-4D97-AF65-F5344CB8AC3E}">
        <p14:creationId xmlns:p14="http://schemas.microsoft.com/office/powerpoint/2010/main" val="1296744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SimSun" panose="02010600030101010101" pitchFamily="2" charset="-122"/>
                <a:cs typeface="Arial" panose="020B0604020202020204" pitchFamily="34" charset="0"/>
              </a:rPr>
              <a:t>In light of the growing tensions between the US and China, with Europe somewhat reluctantly and half-heartedly taking sides with the US, we witness growing protectionism worldwide and forms of decoupling between the economies of China and the US. </a:t>
            </a:r>
            <a:endParaRPr lang="nl-NL" sz="1800" dirty="0">
              <a:effectLst/>
              <a:latin typeface="Calibri" panose="020F0502020204030204" pitchFamily="34" charset="0"/>
              <a:ea typeface="SimSun" panose="02010600030101010101" pitchFamily="2" charset="-122"/>
              <a:cs typeface="Arial" panose="020B0604020202020204" pitchFamily="34" charset="0"/>
            </a:endParaRPr>
          </a:p>
          <a:p>
            <a:pPr algn="just"/>
            <a:r>
              <a:rPr lang="en-GB" sz="1800" dirty="0">
                <a:effectLst/>
                <a:latin typeface="Calibri" panose="020F0502020204030204" pitchFamily="34" charset="0"/>
                <a:ea typeface="SimSun" panose="02010600030101010101" pitchFamily="2" charset="-122"/>
                <a:cs typeface="Arial" panose="020B0604020202020204" pitchFamily="34" charset="0"/>
              </a:rPr>
              <a:t> </a:t>
            </a:r>
            <a:endParaRPr lang="nl-NL" sz="1800" dirty="0">
              <a:effectLst/>
              <a:latin typeface="Calibri" panose="020F0502020204030204" pitchFamily="34" charset="0"/>
              <a:ea typeface="SimSun" panose="02010600030101010101" pitchFamily="2" charset="-122"/>
              <a:cs typeface="Arial" panose="020B0604020202020204" pitchFamily="34" charset="0"/>
            </a:endParaRPr>
          </a:p>
          <a:p>
            <a:pPr algn="just"/>
            <a:r>
              <a:rPr lang="en-GB" sz="1800" dirty="0">
                <a:effectLst/>
                <a:latin typeface="Calibri" panose="020F0502020204030204" pitchFamily="34" charset="0"/>
                <a:ea typeface="SimSun" panose="02010600030101010101" pitchFamily="2" charset="-122"/>
                <a:cs typeface="Arial" panose="020B0604020202020204" pitchFamily="34" charset="0"/>
              </a:rPr>
              <a:t>First China (early-2010s), then the US (&gt;2017) and now slowly the EU (&gt;2022) look more negatively at the international trade regime and are beginning to try and reduce dependencies on geopolitical rivals. They are increasingly pursuing active industrial policies to maintain/achieve a technological edge, increase access to critical economic inputs and expand domestic production capacity. </a:t>
            </a:r>
          </a:p>
          <a:p>
            <a:pPr algn="just"/>
            <a:endParaRPr lang="en-GB" sz="1800" dirty="0">
              <a:effectLst/>
              <a:latin typeface="Calibri" panose="020F0502020204030204" pitchFamily="34" charset="0"/>
              <a:ea typeface="SimSun" panose="02010600030101010101" pitchFamily="2" charset="-122"/>
              <a:cs typeface="Arial" panose="020B0604020202020204" pitchFamily="34" charset="0"/>
            </a:endParaRPr>
          </a:p>
          <a:p>
            <a:pPr algn="just"/>
            <a:r>
              <a:rPr lang="en-US" sz="1800" dirty="0">
                <a:effectLst/>
                <a:latin typeface="Calibri" panose="020F0502020204030204" pitchFamily="34" charset="0"/>
                <a:ea typeface="SimSun" panose="02010600030101010101" pitchFamily="2" charset="-122"/>
                <a:cs typeface="Arial" panose="020B0604020202020204" pitchFamily="34" charset="0"/>
              </a:rPr>
              <a:t>The terminology the EU used varies: strategic autonomy, decoupling and recently de-risking</a:t>
            </a:r>
            <a:r>
              <a:rPr lang="en-GB" sz="1800" dirty="0">
                <a:effectLst/>
                <a:latin typeface="Calibri" panose="020F0502020204030204" pitchFamily="34" charset="0"/>
                <a:ea typeface="SimSun" panose="02010600030101010101" pitchFamily="2" charset="-122"/>
                <a:cs typeface="Arial" panose="020B0604020202020204" pitchFamily="34" charset="0"/>
              </a:rPr>
              <a:t>. Measures are being applied to so-called </a:t>
            </a:r>
            <a:r>
              <a:rPr lang="en-US" sz="1800" dirty="0">
                <a:effectLst/>
                <a:latin typeface="Calibri" panose="020F0502020204030204" pitchFamily="34" charset="0"/>
                <a:ea typeface="SimSun" panose="02010600030101010101" pitchFamily="2" charset="-122"/>
                <a:cs typeface="Arial" panose="020B0604020202020204" pitchFamily="34" charset="0"/>
              </a:rPr>
              <a:t>strategic sectors; but the number of areas designated as 'strategic' is growing.</a:t>
            </a:r>
          </a:p>
          <a:p>
            <a:pPr algn="just"/>
            <a:endParaRPr lang="en-US" sz="1800" dirty="0">
              <a:effectLst/>
              <a:latin typeface="Calibri" panose="020F0502020204030204" pitchFamily="34" charset="0"/>
              <a:ea typeface="SimSun" panose="02010600030101010101" pitchFamily="2" charset="-122"/>
              <a:cs typeface="Arial" panose="020B0604020202020204" pitchFamily="34" charset="0"/>
            </a:endParaRPr>
          </a:p>
          <a:p>
            <a:pPr algn="just"/>
            <a:r>
              <a:rPr lang="en-US" sz="1800" dirty="0">
                <a:effectLst/>
                <a:latin typeface="Calibri" panose="020F0502020204030204" pitchFamily="34" charset="0"/>
                <a:ea typeface="SimSun" panose="02010600030101010101" pitchFamily="2" charset="-122"/>
                <a:cs typeface="Arial" panose="020B0604020202020204" pitchFamily="34" charset="0"/>
              </a:rPr>
              <a:t>It is clear that if reshoring and nearshoring really takes off, global trade patterns can drastically change over time.</a:t>
            </a:r>
            <a:endParaRPr lang="nl-NL" dirty="0"/>
          </a:p>
        </p:txBody>
      </p:sp>
      <p:sp>
        <p:nvSpPr>
          <p:cNvPr id="4" name="Slide Number Placeholder 3"/>
          <p:cNvSpPr>
            <a:spLocks noGrp="1"/>
          </p:cNvSpPr>
          <p:nvPr>
            <p:ph type="sldNum" sz="quarter" idx="5"/>
          </p:nvPr>
        </p:nvSpPr>
        <p:spPr/>
        <p:txBody>
          <a:bodyPr/>
          <a:lstStyle/>
          <a:p>
            <a:fld id="{AF680AC4-5548-724D-8DB2-64736DF7C9A7}" type="slidenum">
              <a:rPr lang="nl-NL" smtClean="0"/>
              <a:t>13</a:t>
            </a:fld>
            <a:endParaRPr lang="nl-NL"/>
          </a:p>
        </p:txBody>
      </p:sp>
    </p:spTree>
    <p:extLst>
      <p:ext uri="{BB962C8B-B14F-4D97-AF65-F5344CB8AC3E}">
        <p14:creationId xmlns:p14="http://schemas.microsoft.com/office/powerpoint/2010/main" val="443288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US" dirty="0"/>
              <a:t>Let us turn to the second possible driver for de-</a:t>
            </a:r>
            <a:r>
              <a:rPr lang="en-US" dirty="0" err="1"/>
              <a:t>globalisation</a:t>
            </a:r>
            <a:r>
              <a:rPr lang="en-US" dirty="0"/>
              <a:t>: transport costs. Fuel, port fees, environmental costs; but also mismatches in supply and demand and major disruptions in the chains. And, of course, to cover risks leads to extra costs</a:t>
            </a:r>
            <a:endParaRPr lang="nl-NL" dirty="0"/>
          </a:p>
        </p:txBody>
      </p:sp>
      <p:sp>
        <p:nvSpPr>
          <p:cNvPr id="4" name="Slide Number Placeholder 3"/>
          <p:cNvSpPr>
            <a:spLocks noGrp="1"/>
          </p:cNvSpPr>
          <p:nvPr>
            <p:ph type="sldNum" sz="quarter" idx="5"/>
          </p:nvPr>
        </p:nvSpPr>
        <p:spPr/>
        <p:txBody>
          <a:bodyPr/>
          <a:lstStyle/>
          <a:p>
            <a:fld id="{AF680AC4-5548-724D-8DB2-64736DF7C9A7}" type="slidenum">
              <a:rPr lang="nl-NL" smtClean="0"/>
              <a:t>14</a:t>
            </a:fld>
            <a:endParaRPr lang="nl-NL"/>
          </a:p>
        </p:txBody>
      </p:sp>
    </p:spTree>
    <p:extLst>
      <p:ext uri="{BB962C8B-B14F-4D97-AF65-F5344CB8AC3E}">
        <p14:creationId xmlns:p14="http://schemas.microsoft.com/office/powerpoint/2010/main" val="1430141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US" b="0" i="0" dirty="0">
                <a:solidFill>
                  <a:srgbClr val="1F1F1F"/>
                </a:solidFill>
                <a:effectLst/>
                <a:latin typeface="INGMeWeb-Regular"/>
              </a:rPr>
              <a:t>For example, in 2021-2022 we saw a huge increase in container and bulk shipping rates. The graph shows the development of port-to-port container freight rates in $ per FEU (40 ft container) from 2020 to mid 2023. This had everything to do with the effects of Covid-19 restrictions, particularly in China.</a:t>
            </a:r>
          </a:p>
          <a:p>
            <a:endParaRPr lang="en-US" b="0" i="0" dirty="0">
              <a:solidFill>
                <a:srgbClr val="1F1F1F"/>
              </a:solidFill>
              <a:effectLst/>
              <a:latin typeface="INGMeWeb-Regular"/>
            </a:endParaRPr>
          </a:p>
          <a:p>
            <a:r>
              <a:rPr lang="en-US" b="0" i="0" dirty="0">
                <a:solidFill>
                  <a:srgbClr val="1F1F1F"/>
                </a:solidFill>
                <a:effectLst/>
                <a:latin typeface="INGMeWeb-Regular"/>
              </a:rPr>
              <a:t>Covid-19, of course, was a temporary crisis, not a long-term structural thing. But incidents and crises compound. Think of the </a:t>
            </a:r>
          </a:p>
          <a:p>
            <a:r>
              <a:rPr lang="en-US" b="0" i="0" dirty="0">
                <a:solidFill>
                  <a:srgbClr val="1F1F1F"/>
                </a:solidFill>
                <a:effectLst/>
                <a:latin typeface="INGMeWeb-Regular"/>
              </a:rPr>
              <a:t>Ever Given blocking the Suez Canal; queues for the Panama Canal due to draughts. And the emerging world order seems more prone to incidents and crises than in the past.</a:t>
            </a:r>
          </a:p>
          <a:p>
            <a:endParaRPr lang="en-US" b="0" i="0" dirty="0">
              <a:solidFill>
                <a:srgbClr val="1F1F1F"/>
              </a:solidFill>
              <a:effectLst/>
              <a:latin typeface="INGMeWeb-Regular"/>
            </a:endParaRPr>
          </a:p>
          <a:p>
            <a:r>
              <a:rPr lang="en-US" b="0" i="0" dirty="0">
                <a:solidFill>
                  <a:srgbClr val="1F1F1F"/>
                </a:solidFill>
                <a:effectLst/>
                <a:latin typeface="INGMeWeb-Regular"/>
              </a:rPr>
              <a:t>Bottom line is that, in general, rising maritime transport costs tend to reverse the globalization trend in international trade and promote more regional and local maritime trade.</a:t>
            </a:r>
          </a:p>
          <a:p>
            <a:endParaRPr lang="en-US" b="0" i="0" dirty="0">
              <a:solidFill>
                <a:srgbClr val="1F1F1F"/>
              </a:solidFill>
              <a:effectLst/>
              <a:latin typeface="INGMeWeb-Regular"/>
            </a:endParaRPr>
          </a:p>
          <a:p>
            <a:endParaRPr lang="en-US" b="0" i="0" dirty="0">
              <a:solidFill>
                <a:srgbClr val="1F1F1F"/>
              </a:solidFill>
              <a:effectLst/>
              <a:latin typeface="INGMeWeb-Regular"/>
            </a:endParaRPr>
          </a:p>
          <a:p>
            <a:endParaRPr lang="en-US" b="0" i="0" dirty="0">
              <a:solidFill>
                <a:srgbClr val="1F1F1F"/>
              </a:solidFill>
              <a:effectLst/>
              <a:latin typeface="INGMeWeb-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rgbClr val="1F1F1F"/>
                </a:solidFill>
                <a:effectLst/>
                <a:latin typeface="INGMeWeb-Regular"/>
              </a:rPr>
              <a:t>(Source: https://www.ing.com/Newsroom/News/Global-container-shipping-outlook-pressure-mounts-amid-flood-of-new-capacity.htm)</a:t>
            </a:r>
          </a:p>
          <a:p>
            <a:endParaRPr lang="en-US" b="0" i="0" dirty="0">
              <a:solidFill>
                <a:srgbClr val="1F1F1F"/>
              </a:solidFill>
              <a:effectLst/>
              <a:latin typeface="INGMeWeb-Regular"/>
            </a:endParaRPr>
          </a:p>
          <a:p>
            <a:endParaRPr lang="en-US" b="0" i="0" dirty="0">
              <a:solidFill>
                <a:srgbClr val="1F1F1F"/>
              </a:solidFill>
              <a:effectLst/>
              <a:latin typeface="INGMeWeb-Regular"/>
            </a:endParaRPr>
          </a:p>
          <a:p>
            <a:endParaRPr lang="en-US" b="0" i="0" dirty="0">
              <a:solidFill>
                <a:srgbClr val="1F1F1F"/>
              </a:solidFill>
              <a:effectLst/>
              <a:latin typeface="INGMeWeb-Regular"/>
            </a:endParaRPr>
          </a:p>
        </p:txBody>
      </p:sp>
      <p:sp>
        <p:nvSpPr>
          <p:cNvPr id="4" name="Slide Number Placeholder 3"/>
          <p:cNvSpPr>
            <a:spLocks noGrp="1"/>
          </p:cNvSpPr>
          <p:nvPr>
            <p:ph type="sldNum" sz="quarter" idx="5"/>
          </p:nvPr>
        </p:nvSpPr>
        <p:spPr/>
        <p:txBody>
          <a:bodyPr/>
          <a:lstStyle/>
          <a:p>
            <a:fld id="{AF680AC4-5548-724D-8DB2-64736DF7C9A7}" type="slidenum">
              <a:rPr lang="nl-NL" smtClean="0"/>
              <a:t>15</a:t>
            </a:fld>
            <a:endParaRPr lang="nl-NL"/>
          </a:p>
        </p:txBody>
      </p:sp>
    </p:spTree>
    <p:extLst>
      <p:ext uri="{BB962C8B-B14F-4D97-AF65-F5344CB8AC3E}">
        <p14:creationId xmlns:p14="http://schemas.microsoft.com/office/powerpoint/2010/main" val="915240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GB" noProof="0" dirty="0"/>
              <a:t>The third driver has to with the erosion of the multilateral order and the proliferation of conflict across the world.</a:t>
            </a:r>
          </a:p>
        </p:txBody>
      </p:sp>
      <p:sp>
        <p:nvSpPr>
          <p:cNvPr id="4" name="Slide Number Placeholder 3"/>
          <p:cNvSpPr>
            <a:spLocks noGrp="1"/>
          </p:cNvSpPr>
          <p:nvPr>
            <p:ph type="sldNum" sz="quarter" idx="5"/>
          </p:nvPr>
        </p:nvSpPr>
        <p:spPr/>
        <p:txBody>
          <a:bodyPr/>
          <a:lstStyle/>
          <a:p>
            <a:fld id="{AF680AC4-5548-724D-8DB2-64736DF7C9A7}" type="slidenum">
              <a:rPr lang="nl-NL" smtClean="0"/>
              <a:t>16</a:t>
            </a:fld>
            <a:endParaRPr lang="nl-NL"/>
          </a:p>
        </p:txBody>
      </p:sp>
    </p:spTree>
    <p:extLst>
      <p:ext uri="{BB962C8B-B14F-4D97-AF65-F5344CB8AC3E}">
        <p14:creationId xmlns:p14="http://schemas.microsoft.com/office/powerpoint/2010/main" val="3717720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probably remember the recent images of Houthis taking over ships in the Red Sea. Piracy, of course, is of all times. Over the past decades, for example, we have witnessed a surge of piracy and hostage taking in the Gulf of Aden. But these risks only seem to be increasing in the contemporary world of great power rivalry.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major developments that lies at the heart of this, is that intrastate conflicts become increasingly internationalized. Rival countries support opposing factions in internal conflicts, which thereby escalates from a local to an international scale.</a:t>
            </a:r>
          </a:p>
          <a:p>
            <a:endParaRPr lang="nl-NL" dirty="0"/>
          </a:p>
        </p:txBody>
      </p:sp>
      <p:sp>
        <p:nvSpPr>
          <p:cNvPr id="4" name="Slide Number Placeholder 3"/>
          <p:cNvSpPr>
            <a:spLocks noGrp="1"/>
          </p:cNvSpPr>
          <p:nvPr>
            <p:ph type="sldNum" sz="quarter" idx="5"/>
          </p:nvPr>
        </p:nvSpPr>
        <p:spPr/>
        <p:txBody>
          <a:bodyPr/>
          <a:lstStyle/>
          <a:p>
            <a:fld id="{AF680AC4-5548-724D-8DB2-64736DF7C9A7}" type="slidenum">
              <a:rPr lang="nl-NL" smtClean="0"/>
              <a:t>17</a:t>
            </a:fld>
            <a:endParaRPr lang="nl-NL"/>
          </a:p>
        </p:txBody>
      </p:sp>
    </p:spTree>
    <p:extLst>
      <p:ext uri="{BB962C8B-B14F-4D97-AF65-F5344CB8AC3E}">
        <p14:creationId xmlns:p14="http://schemas.microsoft.com/office/powerpoint/2010/main" val="2974552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US" b="0" i="0" dirty="0">
                <a:solidFill>
                  <a:srgbClr val="3C4043"/>
                </a:solidFill>
                <a:effectLst/>
                <a:latin typeface="Roboto" panose="02000000000000000000" pitchFamily="2" charset="0"/>
              </a:rPr>
              <a:t>But it is not just non-state actors – such as warring factions in an internationalized conflict such as in Yemen - that may attack ships to send clear signals. States with regional ambitions can also pose a threat to freedom of navigation and safe passage. Iran is a clear point in case.</a:t>
            </a:r>
          </a:p>
          <a:p>
            <a:endParaRPr lang="en-US" b="0" i="0" dirty="0">
              <a:solidFill>
                <a:srgbClr val="3C4043"/>
              </a:solidFill>
              <a:effectLst/>
              <a:latin typeface="Roboto" panose="02000000000000000000" pitchFamily="2" charset="0"/>
            </a:endParaRPr>
          </a:p>
          <a:p>
            <a:r>
              <a:rPr lang="en-US" b="0" i="0" dirty="0">
                <a:solidFill>
                  <a:srgbClr val="3C4043"/>
                </a:solidFill>
                <a:effectLst/>
                <a:latin typeface="Roboto" panose="02000000000000000000" pitchFamily="2" charset="0"/>
              </a:rPr>
              <a:t>And as the subtitle of this recent article reads: “longer and costlier shipping route are therefore becoming the norm”</a:t>
            </a:r>
            <a:endParaRPr lang="nl-NL" dirty="0"/>
          </a:p>
        </p:txBody>
      </p:sp>
      <p:sp>
        <p:nvSpPr>
          <p:cNvPr id="4" name="Slide Number Placeholder 3"/>
          <p:cNvSpPr>
            <a:spLocks noGrp="1"/>
          </p:cNvSpPr>
          <p:nvPr>
            <p:ph type="sldNum" sz="quarter" idx="5"/>
          </p:nvPr>
        </p:nvSpPr>
        <p:spPr/>
        <p:txBody>
          <a:bodyPr/>
          <a:lstStyle/>
          <a:p>
            <a:fld id="{AF680AC4-5548-724D-8DB2-64736DF7C9A7}" type="slidenum">
              <a:rPr lang="nl-NL" smtClean="0"/>
              <a:t>18</a:t>
            </a:fld>
            <a:endParaRPr lang="nl-NL"/>
          </a:p>
        </p:txBody>
      </p:sp>
    </p:spTree>
    <p:extLst>
      <p:ext uri="{BB962C8B-B14F-4D97-AF65-F5344CB8AC3E}">
        <p14:creationId xmlns:p14="http://schemas.microsoft.com/office/powerpoint/2010/main" val="1618779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US" b="0" i="0" dirty="0">
                <a:solidFill>
                  <a:srgbClr val="3C4043"/>
                </a:solidFill>
                <a:effectLst/>
                <a:latin typeface="Roboto" panose="02000000000000000000" pitchFamily="2" charset="0"/>
              </a:rPr>
              <a:t>Another concern for international maritime trade is that China could restrict – and has forcefully restricted - freedom of navigation through excessive territorial claims around artificially created islands in the East and South China Sea. In 2013, the Philippines initiated legal proceedings against China about this. In 2016, the Permanent Court of Arbitration in The Hague ruled that China's historic claims to the South China Sea were invalid. However, China openly rejected this statement and continued to expand and militarize areas in the South China Sea.</a:t>
            </a:r>
            <a:endParaRPr lang="nl-NL" dirty="0"/>
          </a:p>
        </p:txBody>
      </p:sp>
      <p:sp>
        <p:nvSpPr>
          <p:cNvPr id="4" name="Slide Number Placeholder 3"/>
          <p:cNvSpPr>
            <a:spLocks noGrp="1"/>
          </p:cNvSpPr>
          <p:nvPr>
            <p:ph type="sldNum" sz="quarter" idx="5"/>
          </p:nvPr>
        </p:nvSpPr>
        <p:spPr/>
        <p:txBody>
          <a:bodyPr/>
          <a:lstStyle/>
          <a:p>
            <a:fld id="{AF680AC4-5548-724D-8DB2-64736DF7C9A7}" type="slidenum">
              <a:rPr lang="nl-NL" smtClean="0"/>
              <a:t>19</a:t>
            </a:fld>
            <a:endParaRPr lang="nl-NL"/>
          </a:p>
        </p:txBody>
      </p:sp>
    </p:spTree>
    <p:extLst>
      <p:ext uri="{BB962C8B-B14F-4D97-AF65-F5344CB8AC3E}">
        <p14:creationId xmlns:p14="http://schemas.microsoft.com/office/powerpoint/2010/main" val="1371595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2014, the term 'geopolitics' suddenly started to enter the public debate. It was the Russian occupation of Crimea that brought the term to the front. And from February 24, 2022 onwards, with the Russian invasion of Ukraine, even 'ordinary people' were confronted with the concept, as if only because a quadrupling of their energy bill apparently was caused by 'geopolitics'.</a:t>
            </a:r>
          </a:p>
          <a:p>
            <a:endParaRPr lang="en-US" dirty="0"/>
          </a:p>
          <a:p>
            <a:r>
              <a:rPr lang="en-US" dirty="0"/>
              <a:t>We see it in Google Trends: what is trending in Google Search.</a:t>
            </a:r>
          </a:p>
          <a:p>
            <a:endParaRPr lang="en-US" dirty="0"/>
          </a:p>
          <a:p>
            <a:r>
              <a:rPr lang="en-US" dirty="0"/>
              <a:t>We also see it reflected in the presence of our institute in the media. Last year, HCSS was in the national media almost 2000 times (an average of 6 times per day); and that excludes the podcasts of </a:t>
            </a:r>
            <a:r>
              <a:rPr lang="en-US" dirty="0" err="1"/>
              <a:t>Boekenstijn</a:t>
            </a:r>
            <a:r>
              <a:rPr lang="en-US" dirty="0"/>
              <a:t> and De Wijk, which has a weekly audience of almost a million listeners.</a:t>
            </a:r>
          </a:p>
          <a:p>
            <a:endParaRPr lang="en-US" dirty="0"/>
          </a:p>
        </p:txBody>
      </p:sp>
      <p:sp>
        <p:nvSpPr>
          <p:cNvPr id="4" name="Slide Number Placeholder 3"/>
          <p:cNvSpPr>
            <a:spLocks noGrp="1"/>
          </p:cNvSpPr>
          <p:nvPr>
            <p:ph type="sldNum" sz="quarter" idx="5"/>
          </p:nvPr>
        </p:nvSpPr>
        <p:spPr/>
        <p:txBody>
          <a:bodyPr/>
          <a:lstStyle/>
          <a:p>
            <a:fld id="{2D804F32-8440-4F34-B94E-B87B2CFD25CB}" type="slidenum">
              <a:rPr lang="nl-NL" smtClean="0"/>
              <a:pPr/>
              <a:t>2</a:t>
            </a:fld>
            <a:endParaRPr lang="nl-NL"/>
          </a:p>
        </p:txBody>
      </p:sp>
      <p:sp>
        <p:nvSpPr>
          <p:cNvPr id="7" name="Slide Image Placeholder 6">
            <a:extLst>
              <a:ext uri="{FF2B5EF4-FFF2-40B4-BE49-F238E27FC236}">
                <a16:creationId xmlns:a16="http://schemas.microsoft.com/office/drawing/2014/main" id="{35FFBF7D-E427-944E-2725-C9344D8A27FD}"/>
              </a:ext>
            </a:extLst>
          </p:cNvPr>
          <p:cNvSpPr>
            <a:spLocks noGrp="1" noRot="1" noChangeAspect="1"/>
          </p:cNvSpPr>
          <p:nvPr>
            <p:ph type="sldImg"/>
          </p:nvPr>
        </p:nvSpPr>
        <p:spPr>
          <a:xfrm>
            <a:off x="1749425" y="466725"/>
            <a:ext cx="3511550" cy="2633663"/>
          </a:xfrm>
        </p:spPr>
      </p:sp>
    </p:spTree>
    <p:extLst>
      <p:ext uri="{BB962C8B-B14F-4D97-AF65-F5344CB8AC3E}">
        <p14:creationId xmlns:p14="http://schemas.microsoft.com/office/powerpoint/2010/main" val="3306941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US" noProof="0" dirty="0"/>
              <a:t>Each of these three drivers, and certainly in combination, may lead to a decline in deep sea trade. This, </a:t>
            </a:r>
            <a:r>
              <a:rPr lang="en-US" noProof="0" dirty="0" err="1"/>
              <a:t>morte</a:t>
            </a:r>
            <a:r>
              <a:rPr lang="en-US" noProof="0" dirty="0"/>
              <a:t> likely than not, may well benefit short sea shipping.</a:t>
            </a:r>
          </a:p>
          <a:p>
            <a:endParaRPr lang="en-US" noProof="0" dirty="0"/>
          </a:p>
          <a:p>
            <a:r>
              <a:rPr lang="en-US" sz="1800" kern="0" dirty="0">
                <a:effectLst/>
                <a:latin typeface="Calibri" panose="020F0502020204030204" pitchFamily="34" charset="0"/>
                <a:ea typeface="Aptos" panose="020B0004020202020204" pitchFamily="34" charset="0"/>
                <a:cs typeface="Times New Roman" panose="02020603050405020304" pitchFamily="18" charset="0"/>
              </a:rPr>
              <a:t>Is this already visible in the data</a:t>
            </a:r>
            <a:r>
              <a:rPr lang="en-US" noProof="0" dirty="0"/>
              <a:t>, for example in the average distance for which goods are transported by sea? It seems not, or better: not yet. But we may be at the beginning of a series of developments that only slowly change the global maritime patterns; or potentially somewhat faster, if a series of 'incidents’ or crises lead to certain thresholds being exceeded, thereby causing acceleration of the trends discussed.</a:t>
            </a:r>
            <a:endParaRPr lang="nl-NL" noProof="0" dirty="0"/>
          </a:p>
        </p:txBody>
      </p:sp>
      <p:sp>
        <p:nvSpPr>
          <p:cNvPr id="4" name="Slide Number Placeholder 3"/>
          <p:cNvSpPr>
            <a:spLocks noGrp="1"/>
          </p:cNvSpPr>
          <p:nvPr>
            <p:ph type="sldNum" sz="quarter" idx="5"/>
          </p:nvPr>
        </p:nvSpPr>
        <p:spPr/>
        <p:txBody>
          <a:bodyPr/>
          <a:lstStyle/>
          <a:p>
            <a:fld id="{AF680AC4-5548-724D-8DB2-64736DF7C9A7}" type="slidenum">
              <a:rPr lang="nl-NL" smtClean="0"/>
              <a:t>20</a:t>
            </a:fld>
            <a:endParaRPr lang="nl-NL"/>
          </a:p>
        </p:txBody>
      </p:sp>
    </p:spTree>
    <p:extLst>
      <p:ext uri="{BB962C8B-B14F-4D97-AF65-F5344CB8AC3E}">
        <p14:creationId xmlns:p14="http://schemas.microsoft.com/office/powerpoint/2010/main" val="987303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nl-NL" dirty="0"/>
              <a:t>The </a:t>
            </a:r>
            <a:r>
              <a:rPr lang="nl-NL" dirty="0" err="1"/>
              <a:t>two</a:t>
            </a:r>
            <a:r>
              <a:rPr lang="nl-NL" dirty="0"/>
              <a:t> </a:t>
            </a:r>
            <a:r>
              <a:rPr lang="nl-NL" dirty="0" err="1"/>
              <a:t>other</a:t>
            </a:r>
            <a:r>
              <a:rPr lang="nl-NL" dirty="0"/>
              <a:t> </a:t>
            </a:r>
            <a:r>
              <a:rPr lang="nl-NL" dirty="0" err="1"/>
              <a:t>developments</a:t>
            </a:r>
            <a:r>
              <a:rPr lang="nl-NL" dirty="0"/>
              <a:t> I </a:t>
            </a:r>
            <a:r>
              <a:rPr lang="nl-NL" dirty="0" err="1"/>
              <a:t>will</a:t>
            </a:r>
            <a:r>
              <a:rPr lang="nl-NL" dirty="0"/>
              <a:t> </a:t>
            </a:r>
            <a:r>
              <a:rPr lang="nl-NL" dirty="0" err="1"/>
              <a:t>discuss</a:t>
            </a:r>
            <a:r>
              <a:rPr lang="nl-NL" dirty="0"/>
              <a:t> in </a:t>
            </a:r>
            <a:r>
              <a:rPr lang="nl-NL" dirty="0" err="1"/>
              <a:t>somewhat</a:t>
            </a:r>
            <a:r>
              <a:rPr lang="nl-NL" dirty="0"/>
              <a:t> </a:t>
            </a:r>
            <a:r>
              <a:rPr lang="nl-NL" dirty="0" err="1"/>
              <a:t>less</a:t>
            </a:r>
            <a:r>
              <a:rPr lang="nl-NL" dirty="0"/>
              <a:t> detail.</a:t>
            </a:r>
          </a:p>
        </p:txBody>
      </p:sp>
      <p:sp>
        <p:nvSpPr>
          <p:cNvPr id="4" name="Slide Number Placeholder 3"/>
          <p:cNvSpPr>
            <a:spLocks noGrp="1"/>
          </p:cNvSpPr>
          <p:nvPr>
            <p:ph type="sldNum" sz="quarter" idx="5"/>
          </p:nvPr>
        </p:nvSpPr>
        <p:spPr/>
        <p:txBody>
          <a:bodyPr/>
          <a:lstStyle/>
          <a:p>
            <a:fld id="{AF680AC4-5548-724D-8DB2-64736DF7C9A7}" type="slidenum">
              <a:rPr lang="nl-NL" smtClean="0"/>
              <a:t>21</a:t>
            </a:fld>
            <a:endParaRPr lang="nl-NL"/>
          </a:p>
        </p:txBody>
      </p:sp>
    </p:spTree>
    <p:extLst>
      <p:ext uri="{BB962C8B-B14F-4D97-AF65-F5344CB8AC3E}">
        <p14:creationId xmlns:p14="http://schemas.microsoft.com/office/powerpoint/2010/main" val="1036141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US" b="0" i="0" dirty="0">
                <a:solidFill>
                  <a:srgbClr val="000000"/>
                </a:solidFill>
                <a:effectLst/>
                <a:latin typeface="Roboto" panose="02000000000000000000" pitchFamily="2" charset="0"/>
              </a:rPr>
              <a:t>Deep-sea mining is a potentially new industry that does not actually exist yet. Although exploratory drilling is currently taking place, commercial deep-sea mining is not yet permitted under international law. The International Seabed Authority (ISA) has awarded 31 'exploration agreements'. These cover more than 1.5 million km² – an area four times the size of Germany.</a:t>
            </a:r>
          </a:p>
          <a:p>
            <a:endParaRPr lang="en-US" b="0" i="0" dirty="0">
              <a:solidFill>
                <a:srgbClr val="000000"/>
              </a:solidFill>
              <a:effectLst/>
              <a:latin typeface="Roboto" panose="02000000000000000000" pitchFamily="2" charset="0"/>
            </a:endParaRPr>
          </a:p>
          <a:p>
            <a:r>
              <a:rPr lang="en-US" b="0" i="0" dirty="0">
                <a:solidFill>
                  <a:srgbClr val="000000"/>
                </a:solidFill>
                <a:effectLst/>
                <a:latin typeface="Roboto" panose="02000000000000000000" pitchFamily="2" charset="0"/>
              </a:rPr>
              <a:t>Norway recently announced extensive plans for research. But it is not a run race. Opponents have three main arguments: (1) expensive and unnecessary; (2) possible major environmental damage (we just don't know); (3) it may cause additional international tensions if a scramble for deep sea resources emerges; as the next graph illustrates</a:t>
            </a:r>
          </a:p>
          <a:p>
            <a:endParaRPr lang="en-US" b="0" i="0" dirty="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AF680AC4-5548-724D-8DB2-64736DF7C9A7}" type="slidenum">
              <a:rPr lang="nl-NL" smtClean="0"/>
              <a:t>22</a:t>
            </a:fld>
            <a:endParaRPr lang="nl-NL"/>
          </a:p>
        </p:txBody>
      </p:sp>
    </p:spTree>
    <p:extLst>
      <p:ext uri="{BB962C8B-B14F-4D97-AF65-F5344CB8AC3E}">
        <p14:creationId xmlns:p14="http://schemas.microsoft.com/office/powerpoint/2010/main" val="200436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US" b="0" i="0" dirty="0">
                <a:solidFill>
                  <a:srgbClr val="000000"/>
                </a:solidFill>
                <a:effectLst/>
                <a:latin typeface="Roboto" panose="02000000000000000000" pitchFamily="2" charset="0"/>
              </a:rPr>
              <a:t>Still, I think that deep sea mining in some form will take off in the coming decade. It fits with Europe’s and other states and blocs quest for greater strategic autonomy and efforts to reduce dependencies on systemic rivals on the world stage.</a:t>
            </a:r>
            <a:endParaRPr lang="nl-NL" dirty="0"/>
          </a:p>
        </p:txBody>
      </p:sp>
      <p:sp>
        <p:nvSpPr>
          <p:cNvPr id="4" name="Slide Number Placeholder 3"/>
          <p:cNvSpPr>
            <a:spLocks noGrp="1"/>
          </p:cNvSpPr>
          <p:nvPr>
            <p:ph type="sldNum" sz="quarter" idx="5"/>
          </p:nvPr>
        </p:nvSpPr>
        <p:spPr/>
        <p:txBody>
          <a:bodyPr/>
          <a:lstStyle/>
          <a:p>
            <a:fld id="{AF680AC4-5548-724D-8DB2-64736DF7C9A7}" type="slidenum">
              <a:rPr lang="nl-NL" smtClean="0"/>
              <a:t>23</a:t>
            </a:fld>
            <a:endParaRPr lang="nl-NL"/>
          </a:p>
        </p:txBody>
      </p:sp>
    </p:spTree>
    <p:extLst>
      <p:ext uri="{BB962C8B-B14F-4D97-AF65-F5344CB8AC3E}">
        <p14:creationId xmlns:p14="http://schemas.microsoft.com/office/powerpoint/2010/main" val="2947890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GB" sz="1800" kern="0" dirty="0">
                <a:effectLst/>
                <a:latin typeface="Calibri" panose="020F0502020204030204" pitchFamily="34" charset="0"/>
                <a:ea typeface="Aptos" panose="020B0004020202020204" pitchFamily="34" charset="0"/>
                <a:cs typeface="Times New Roman" panose="02020603050405020304" pitchFamily="18" charset="0"/>
              </a:rPr>
              <a:t>Turning to the final trend: the way in which international actors, sometimes in unity, sometimes each on their own, try to tackle the climate crisis that threatens us all.</a:t>
            </a:r>
            <a:endParaRPr lang="en-GB" noProof="0" dirty="0"/>
          </a:p>
        </p:txBody>
      </p:sp>
      <p:sp>
        <p:nvSpPr>
          <p:cNvPr id="4" name="Slide Number Placeholder 3"/>
          <p:cNvSpPr>
            <a:spLocks noGrp="1"/>
          </p:cNvSpPr>
          <p:nvPr>
            <p:ph type="sldNum" sz="quarter" idx="5"/>
          </p:nvPr>
        </p:nvSpPr>
        <p:spPr/>
        <p:txBody>
          <a:bodyPr/>
          <a:lstStyle/>
          <a:p>
            <a:fld id="{AF680AC4-5548-724D-8DB2-64736DF7C9A7}" type="slidenum">
              <a:rPr lang="nl-NL" smtClean="0"/>
              <a:t>24</a:t>
            </a:fld>
            <a:endParaRPr lang="nl-NL"/>
          </a:p>
        </p:txBody>
      </p:sp>
    </p:spTree>
    <p:extLst>
      <p:ext uri="{BB962C8B-B14F-4D97-AF65-F5344CB8AC3E}">
        <p14:creationId xmlns:p14="http://schemas.microsoft.com/office/powerpoint/2010/main" val="2263453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4043"/>
                </a:solidFill>
                <a:effectLst/>
                <a:latin typeface="Roboto" panose="02000000000000000000" pitchFamily="2" charset="0"/>
              </a:rPr>
              <a:t>Maybe the most salient result of the recent Climate Top COP28 in the UAE is that parties agreed that the world should move away from fossil fuels. This likely means that ongoing initiatives to reduce ship emissions will continue. As other transport sectors, s</a:t>
            </a:r>
            <a:r>
              <a:rPr lang="en-US" dirty="0"/>
              <a:t>hipping must become more sustainable.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C4043"/>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4043"/>
                </a:solidFill>
                <a:effectLst/>
                <a:latin typeface="Roboto" panose="02000000000000000000" pitchFamily="2" charset="0"/>
              </a:rPr>
              <a:t>It is likely that this trend will cause a surge in both retrofit and new build of ships over the next decade. This is further compounded by the fact that the global fleet is aging. It might be that the market for retrofit is hampered by the fact that more than half of the deep sea ships is over fifteen years old and impossible or too costly to adapt to new emission norms and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C4043"/>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4043"/>
                </a:solidFill>
                <a:effectLst/>
                <a:latin typeface="Roboto" panose="02000000000000000000" pitchFamily="2" charset="0"/>
              </a:rPr>
              <a:t>A similar and possibly even more pronounced picture applies to short sea ships. About half of that fleet is older than 20 years. About a quarter will reach the end of their economic life (25 years) in the next 5 – 10 years and will therefore need to be replaced.</a:t>
            </a:r>
            <a:endParaRPr lang="nl-NL" dirty="0"/>
          </a:p>
        </p:txBody>
      </p:sp>
      <p:sp>
        <p:nvSpPr>
          <p:cNvPr id="4" name="Slide Number Placeholder 3"/>
          <p:cNvSpPr>
            <a:spLocks noGrp="1"/>
          </p:cNvSpPr>
          <p:nvPr>
            <p:ph type="sldNum" sz="quarter" idx="5"/>
          </p:nvPr>
        </p:nvSpPr>
        <p:spPr/>
        <p:txBody>
          <a:bodyPr/>
          <a:lstStyle/>
          <a:p>
            <a:fld id="{AF680AC4-5548-724D-8DB2-64736DF7C9A7}" type="slidenum">
              <a:rPr lang="nl-NL" smtClean="0"/>
              <a:t>25</a:t>
            </a:fld>
            <a:endParaRPr lang="nl-NL"/>
          </a:p>
        </p:txBody>
      </p:sp>
    </p:spTree>
    <p:extLst>
      <p:ext uri="{BB962C8B-B14F-4D97-AF65-F5344CB8AC3E}">
        <p14:creationId xmlns:p14="http://schemas.microsoft.com/office/powerpoint/2010/main" val="3298675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GB" noProof="0" dirty="0"/>
              <a:t>Climate mitigation has also triggered the energy transition. As you know, for the North Sea countries, electricity will increasingly come from offshore wind parks. In the next two decades or so, thousands of wind turbines will be constructed in the Dutch part of the North Sea alone.</a:t>
            </a:r>
          </a:p>
          <a:p>
            <a:endParaRPr lang="en-GB" noProof="0" dirty="0"/>
          </a:p>
          <a:p>
            <a:r>
              <a:rPr lang="en-GB" noProof="0" dirty="0"/>
              <a:t>So, slowly replacing huge oil tankers navigating the global waterways, we will see a surge of small and large utility vessels for the construction and maintenance of offshore wind parks close to densely populated coastal areas.</a:t>
            </a:r>
          </a:p>
        </p:txBody>
      </p:sp>
      <p:sp>
        <p:nvSpPr>
          <p:cNvPr id="4" name="Slide Number Placeholder 3"/>
          <p:cNvSpPr>
            <a:spLocks noGrp="1"/>
          </p:cNvSpPr>
          <p:nvPr>
            <p:ph type="sldNum" sz="quarter" idx="5"/>
          </p:nvPr>
        </p:nvSpPr>
        <p:spPr/>
        <p:txBody>
          <a:bodyPr/>
          <a:lstStyle/>
          <a:p>
            <a:fld id="{AF680AC4-5548-724D-8DB2-64736DF7C9A7}" type="slidenum">
              <a:rPr lang="nl-NL" smtClean="0"/>
              <a:t>26</a:t>
            </a:fld>
            <a:endParaRPr lang="nl-NL"/>
          </a:p>
        </p:txBody>
      </p:sp>
    </p:spTree>
    <p:extLst>
      <p:ext uri="{BB962C8B-B14F-4D97-AF65-F5344CB8AC3E}">
        <p14:creationId xmlns:p14="http://schemas.microsoft.com/office/powerpoint/2010/main" val="822334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contrast, the market for green hydrogen produced at sea, using the electricity from wind parks, is much more uncertain.</a:t>
            </a:r>
          </a:p>
          <a:p>
            <a:endParaRPr lang="en-US" dirty="0"/>
          </a:p>
          <a:p>
            <a:r>
              <a:rPr lang="en-US" dirty="0"/>
              <a:t>What you see here is a picture I stole from the H2opZee consortium, consisting of RWE and Neptune Energy. The consortium aims to develop a green hydrogen project in the North Sea before 2030.</a:t>
            </a:r>
          </a:p>
          <a:p>
            <a:endParaRPr lang="en-US" dirty="0"/>
          </a:p>
          <a:p>
            <a:r>
              <a:rPr lang="en-US" dirty="0"/>
              <a:t>So, in less than a decade, transport of energy in the shape of oil and LNG may begin to be replaced by H2 transport. At what scale is still a huge unknown. The same goes for the question to what extent a global market for H2 will emerge – with big ammonia tankers in which the hydrogen is stored as an alternative to oil tankers - or whether it is mainly local and regional green hydrogen production that is partly transported by pipeline and partly by ship.</a:t>
            </a:r>
          </a:p>
          <a:p>
            <a:endParaRPr lang="en-US" dirty="0"/>
          </a:p>
          <a:p>
            <a:r>
              <a:rPr lang="en-US" dirty="0"/>
              <a:t>So many uncertainties, but certainly a potential shipbuilding market.</a:t>
            </a:r>
          </a:p>
        </p:txBody>
      </p:sp>
      <p:sp>
        <p:nvSpPr>
          <p:cNvPr id="4" name="Slide Number Placeholder 3"/>
          <p:cNvSpPr>
            <a:spLocks noGrp="1"/>
          </p:cNvSpPr>
          <p:nvPr>
            <p:ph type="sldNum" sz="quarter" idx="5"/>
          </p:nvPr>
        </p:nvSpPr>
        <p:spPr/>
        <p:txBody>
          <a:bodyPr/>
          <a:lstStyle/>
          <a:p>
            <a:fld id="{AF680AC4-5548-724D-8DB2-64736DF7C9A7}" type="slidenum">
              <a:rPr lang="nl-NL" smtClean="0"/>
              <a:t>27</a:t>
            </a:fld>
            <a:endParaRPr lang="nl-NL"/>
          </a:p>
        </p:txBody>
      </p:sp>
    </p:spTree>
    <p:extLst>
      <p:ext uri="{BB962C8B-B14F-4D97-AF65-F5344CB8AC3E}">
        <p14:creationId xmlns:p14="http://schemas.microsoft.com/office/powerpoint/2010/main" val="2751446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GB" noProof="0" dirty="0"/>
              <a:t>Climate mitigation requires collective action at a global scale. In a world of great power competition, this is less easy to achieve. So attention is likely to shift more to climate adaptation. Adaptation measures are created locally and have their effects locally.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Rich countries, for instance from Europe, may finance adaptation in poorer countries – which across the board are more affected by climate change. This will more and more be a form of aid to 'bind' those countries close to our Western blocs and coalitions.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their broad experience, Dutch companies can play an important role in implementing adaptation measures in deltas worldwide.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noProof="0" dirty="0"/>
              <a:t> </a:t>
            </a:r>
          </a:p>
        </p:txBody>
      </p:sp>
      <p:sp>
        <p:nvSpPr>
          <p:cNvPr id="4" name="Slide Number Placeholder 3"/>
          <p:cNvSpPr>
            <a:spLocks noGrp="1"/>
          </p:cNvSpPr>
          <p:nvPr>
            <p:ph type="sldNum" sz="quarter" idx="5"/>
          </p:nvPr>
        </p:nvSpPr>
        <p:spPr/>
        <p:txBody>
          <a:bodyPr/>
          <a:lstStyle/>
          <a:p>
            <a:fld id="{AF680AC4-5548-724D-8DB2-64736DF7C9A7}" type="slidenum">
              <a:rPr lang="nl-NL" smtClean="0"/>
              <a:t>28</a:t>
            </a:fld>
            <a:endParaRPr lang="nl-NL"/>
          </a:p>
        </p:txBody>
      </p:sp>
    </p:spTree>
    <p:extLst>
      <p:ext uri="{BB962C8B-B14F-4D97-AF65-F5344CB8AC3E}">
        <p14:creationId xmlns:p14="http://schemas.microsoft.com/office/powerpoint/2010/main" val="653821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AF680AC4-5548-724D-8DB2-64736DF7C9A7}" type="slidenum">
              <a:rPr lang="nl-NL" smtClean="0"/>
              <a:pPr/>
              <a:t>29</a:t>
            </a:fld>
            <a:endParaRPr lang="nl-NL"/>
          </a:p>
        </p:txBody>
      </p:sp>
      <p:sp>
        <p:nvSpPr>
          <p:cNvPr id="6" name="Slide Image Placeholder 5">
            <a:extLst>
              <a:ext uri="{FF2B5EF4-FFF2-40B4-BE49-F238E27FC236}">
                <a16:creationId xmlns:a16="http://schemas.microsoft.com/office/drawing/2014/main" id="{E08BC078-D7B4-B1DE-0A8C-1A9919BD34E7}"/>
              </a:ext>
            </a:extLst>
          </p:cNvPr>
          <p:cNvSpPr>
            <a:spLocks noGrp="1" noRot="1" noChangeAspect="1"/>
          </p:cNvSpPr>
          <p:nvPr>
            <p:ph type="sldImg"/>
          </p:nvPr>
        </p:nvSpPr>
        <p:spPr>
          <a:xfrm>
            <a:off x="1749425" y="466725"/>
            <a:ext cx="3511550" cy="2633663"/>
          </a:xfrm>
        </p:spPr>
      </p:sp>
      <p:sp>
        <p:nvSpPr>
          <p:cNvPr id="7" name="Notes Placeholder 6">
            <a:extLst>
              <a:ext uri="{FF2B5EF4-FFF2-40B4-BE49-F238E27FC236}">
                <a16:creationId xmlns:a16="http://schemas.microsoft.com/office/drawing/2014/main" id="{86AE43A1-B1F9-2806-D5EC-41353E1245CD}"/>
              </a:ext>
            </a:extLst>
          </p:cNvPr>
          <p:cNvSpPr>
            <a:spLocks noGrp="1"/>
          </p:cNvSpPr>
          <p:nvPr>
            <p:ph type="body" idx="1"/>
          </p:nvPr>
        </p:nvSpPr>
        <p:spPr/>
        <p:txBody>
          <a:bodyPr/>
          <a:lstStyle/>
          <a:p>
            <a:r>
              <a:rPr lang="en-GB" noProof="0" dirty="0"/>
              <a:t>We have been on a short trip around the world, and are now about to safely return back home, in the Netherlands. Let us spend the final few minutes of this tour taking a national perspective. As you all know, last October, special envoy Marja van </a:t>
            </a:r>
            <a:r>
              <a:rPr lang="en-GB" noProof="0" dirty="0" err="1"/>
              <a:t>Bijsterveld</a:t>
            </a:r>
            <a:r>
              <a:rPr lang="en-GB" noProof="0" dirty="0"/>
              <a:t> has presented the Sector Agenda for the Dutch Maritime Manufacturing Industry.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was quite a historic event. Prompted by geopolitical developments, and quite contrary to the past decades of neo-liberalism, the Dutch government now wants to pursue an active industry policy. This is industry policy 2.0: not primarily aimed at maintaining employment, as was the case in the 1970ies, but to safeguard our strategic national interests. </a:t>
            </a:r>
            <a:endParaRPr lang="nl-NL" dirty="0"/>
          </a:p>
        </p:txBody>
      </p:sp>
    </p:spTree>
    <p:extLst>
      <p:ext uri="{BB962C8B-B14F-4D97-AF65-F5344CB8AC3E}">
        <p14:creationId xmlns:p14="http://schemas.microsoft.com/office/powerpoint/2010/main" val="335707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Because they are based upon factors that remain relatively fixed over time, national interests provide continuity in international relations. This makes it possible to extend past experiences to a certain extent into the future</a:t>
            </a:r>
          </a:p>
          <a:p>
            <a:pPr lvl="0"/>
            <a:endParaRPr lang="en-US" dirty="0"/>
          </a:p>
          <a:p>
            <a:pPr lvl="0"/>
            <a:r>
              <a:rPr lang="en-US" dirty="0"/>
              <a:t>As an example, Russia’s national security strategy is very much shaped by the fact that its western region is relative flat, with quite open plains all the way up to Moscow. This is where enemy armies have advanced to Moscow several times in history. Napoleon in 1812 and Germany in 1915 and 19421. So Russia is preoccupied with the creation of buffer zones west of Russia. The invasion of Ukraine certainly has to do with that.</a:t>
            </a:r>
          </a:p>
          <a:p>
            <a:pPr lvl="0"/>
            <a:endParaRPr lang="en-US" dirty="0"/>
          </a:p>
          <a:p>
            <a:pPr lvl="0"/>
            <a:r>
              <a:rPr lang="en-US" dirty="0"/>
              <a:t>It is interesting to see that at the beginning of this century, our idea of the world was shaped by digital connections which recognize no borders or frontiers and JIT trade flows which were convenient, cheap and hassle free. But in the current era, geographical location matters again. Also in the maritime world: for a Dutch shipowner, whether a ship is produced in the Far East or in Europe is again becoming an important factor.</a:t>
            </a:r>
          </a:p>
          <a:p>
            <a:pPr lvl="0"/>
            <a:endParaRPr lang="nl-NL" dirty="0"/>
          </a:p>
        </p:txBody>
      </p:sp>
      <p:sp>
        <p:nvSpPr>
          <p:cNvPr id="4" name="Slide Number Placeholder 3"/>
          <p:cNvSpPr>
            <a:spLocks noGrp="1"/>
          </p:cNvSpPr>
          <p:nvPr>
            <p:ph type="sldNum" sz="quarter" idx="5"/>
          </p:nvPr>
        </p:nvSpPr>
        <p:spPr/>
        <p:txBody>
          <a:bodyPr/>
          <a:lstStyle/>
          <a:p>
            <a:fld id="{2D804F32-8440-4F34-B94E-B87B2CFD25CB}" type="slidenum">
              <a:rPr lang="nl-NL" smtClean="0"/>
              <a:pPr/>
              <a:t>3</a:t>
            </a:fld>
            <a:endParaRPr lang="nl-NL"/>
          </a:p>
        </p:txBody>
      </p:sp>
      <p:sp>
        <p:nvSpPr>
          <p:cNvPr id="7" name="Slide Image Placeholder 6">
            <a:extLst>
              <a:ext uri="{FF2B5EF4-FFF2-40B4-BE49-F238E27FC236}">
                <a16:creationId xmlns:a16="http://schemas.microsoft.com/office/drawing/2014/main" id="{EE759EC5-DCE1-9B54-71D9-AE3FADBF4ECE}"/>
              </a:ext>
            </a:extLst>
          </p:cNvPr>
          <p:cNvSpPr>
            <a:spLocks noGrp="1" noRot="1" noChangeAspect="1"/>
          </p:cNvSpPr>
          <p:nvPr>
            <p:ph type="sldImg"/>
          </p:nvPr>
        </p:nvSpPr>
        <p:spPr>
          <a:xfrm>
            <a:off x="1749425" y="466725"/>
            <a:ext cx="3511550" cy="2633663"/>
          </a:xfrm>
        </p:spPr>
      </p:sp>
    </p:spTree>
    <p:extLst>
      <p:ext uri="{BB962C8B-B14F-4D97-AF65-F5344CB8AC3E}">
        <p14:creationId xmlns:p14="http://schemas.microsoft.com/office/powerpoint/2010/main" val="819163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GB" noProof="0" dirty="0"/>
              <a:t>Indeed, the Sector Agenda has the strategic importance of the MMI firmly rooted in the vital national interests of the Kingdom of the Netherlands. For this, the Sector Agenda refers extensively to a report written by Yours Truly.</a:t>
            </a:r>
          </a:p>
        </p:txBody>
      </p:sp>
      <p:sp>
        <p:nvSpPr>
          <p:cNvPr id="4" name="Slide Number Placeholder 3"/>
          <p:cNvSpPr>
            <a:spLocks noGrp="1"/>
          </p:cNvSpPr>
          <p:nvPr>
            <p:ph type="sldNum" sz="quarter" idx="5"/>
          </p:nvPr>
        </p:nvSpPr>
        <p:spPr/>
        <p:txBody>
          <a:bodyPr/>
          <a:lstStyle/>
          <a:p>
            <a:fld id="{AF680AC4-5548-724D-8DB2-64736DF7C9A7}" type="slidenum">
              <a:rPr lang="nl-NL" smtClean="0"/>
              <a:t>30</a:t>
            </a:fld>
            <a:endParaRPr lang="nl-NL"/>
          </a:p>
        </p:txBody>
      </p:sp>
    </p:spTree>
    <p:extLst>
      <p:ext uri="{BB962C8B-B14F-4D97-AF65-F5344CB8AC3E}">
        <p14:creationId xmlns:p14="http://schemas.microsoft.com/office/powerpoint/2010/main" val="3583161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this report, and subsequently in the Sector Agenda, five areas of public interest have been earmarked where the Dutch MMI can, and even should, play a crucial role. These five areas are closely linked to the six national vital interests as defined in the National Security Strategy of the Kingdom of the Netherlands. </a:t>
            </a:r>
          </a:p>
          <a:p>
            <a:endParaRPr lang="en-US" dirty="0"/>
          </a:p>
        </p:txBody>
      </p:sp>
      <p:sp>
        <p:nvSpPr>
          <p:cNvPr id="4" name="Slide Number Placeholder 3"/>
          <p:cNvSpPr>
            <a:spLocks noGrp="1"/>
          </p:cNvSpPr>
          <p:nvPr>
            <p:ph type="sldNum" sz="quarter" idx="5"/>
          </p:nvPr>
        </p:nvSpPr>
        <p:spPr/>
        <p:txBody>
          <a:bodyPr/>
          <a:lstStyle/>
          <a:p>
            <a:fld id="{AF680AC4-5548-724D-8DB2-64736DF7C9A7}" type="slidenum">
              <a:rPr lang="nl-NL" smtClean="0"/>
              <a:pPr/>
              <a:t>31</a:t>
            </a:fld>
            <a:endParaRPr lang="nl-NL"/>
          </a:p>
        </p:txBody>
      </p:sp>
      <p:sp>
        <p:nvSpPr>
          <p:cNvPr id="6" name="Slide Image Placeholder 5">
            <a:extLst>
              <a:ext uri="{FF2B5EF4-FFF2-40B4-BE49-F238E27FC236}">
                <a16:creationId xmlns:a16="http://schemas.microsoft.com/office/drawing/2014/main" id="{94A8C446-7B1F-354F-4D8B-546EB9C7AFB5}"/>
              </a:ext>
            </a:extLst>
          </p:cNvPr>
          <p:cNvSpPr>
            <a:spLocks noGrp="1" noRot="1" noChangeAspect="1"/>
          </p:cNvSpPr>
          <p:nvPr>
            <p:ph type="sldImg"/>
          </p:nvPr>
        </p:nvSpPr>
        <p:spPr>
          <a:xfrm>
            <a:off x="1749425" y="466725"/>
            <a:ext cx="3511550" cy="2633663"/>
          </a:xfrm>
        </p:spPr>
      </p:sp>
    </p:spTree>
    <p:extLst>
      <p:ext uri="{BB962C8B-B14F-4D97-AF65-F5344CB8AC3E}">
        <p14:creationId xmlns:p14="http://schemas.microsoft.com/office/powerpoint/2010/main" val="3618007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GB" noProof="0" dirty="0"/>
              <a:t>These five areas of public interest all require various types of ship which for a substantial part should preferably be produced in the Netherlands or through international industrial innovation and production networks with a clear Dutch participation.</a:t>
            </a:r>
          </a:p>
        </p:txBody>
      </p:sp>
      <p:sp>
        <p:nvSpPr>
          <p:cNvPr id="4" name="Slide Number Placeholder 3"/>
          <p:cNvSpPr>
            <a:spLocks noGrp="1"/>
          </p:cNvSpPr>
          <p:nvPr>
            <p:ph type="sldNum" sz="quarter" idx="5"/>
          </p:nvPr>
        </p:nvSpPr>
        <p:spPr/>
        <p:txBody>
          <a:bodyPr/>
          <a:lstStyle/>
          <a:p>
            <a:fld id="{AF680AC4-5548-724D-8DB2-64736DF7C9A7}" type="slidenum">
              <a:rPr lang="nl-NL" smtClean="0"/>
              <a:t>32</a:t>
            </a:fld>
            <a:endParaRPr lang="nl-NL"/>
          </a:p>
        </p:txBody>
      </p:sp>
    </p:spTree>
    <p:extLst>
      <p:ext uri="{BB962C8B-B14F-4D97-AF65-F5344CB8AC3E}">
        <p14:creationId xmlns:p14="http://schemas.microsoft.com/office/powerpoint/2010/main" val="2624117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GB" noProof="0" dirty="0"/>
              <a:t>The Sector Agenda recognizes that a strong national Maritime Sector, firmly embedded in wider European partnerships, requires government support in several areas. I won’t elaborate on this, but if you are quick and have good eyes, you can just about read them on this slide. For everybody else, I refer to the Sector Agenda.</a:t>
            </a:r>
          </a:p>
        </p:txBody>
      </p:sp>
      <p:sp>
        <p:nvSpPr>
          <p:cNvPr id="4" name="Slide Number Placeholder 3"/>
          <p:cNvSpPr>
            <a:spLocks noGrp="1"/>
          </p:cNvSpPr>
          <p:nvPr>
            <p:ph type="sldNum" sz="quarter" idx="5"/>
          </p:nvPr>
        </p:nvSpPr>
        <p:spPr/>
        <p:txBody>
          <a:bodyPr/>
          <a:lstStyle/>
          <a:p>
            <a:fld id="{AF680AC4-5548-724D-8DB2-64736DF7C9A7}" type="slidenum">
              <a:rPr lang="nl-NL" smtClean="0"/>
              <a:t>33</a:t>
            </a:fld>
            <a:endParaRPr lang="nl-NL"/>
          </a:p>
        </p:txBody>
      </p:sp>
    </p:spTree>
    <p:extLst>
      <p:ext uri="{BB962C8B-B14F-4D97-AF65-F5344CB8AC3E}">
        <p14:creationId xmlns:p14="http://schemas.microsoft.com/office/powerpoint/2010/main" val="9049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government may facilitate but is no entrepreneur. It is the Sector itself that must do the heavy lifting.</a:t>
            </a:r>
          </a:p>
          <a:p>
            <a:endParaRPr lang="en-US" dirty="0"/>
          </a:p>
          <a:p>
            <a:r>
              <a:rPr lang="en-US" dirty="0"/>
              <a:t>The Sector Agenda underlines the importance of the Dutch maritime ecosystem in which all elements are represented from the initial design of a ship to the end users of that ship and the feedback cycles this enables. In a vital maritime ecosystem all links in the value chain should remain vital. This can only be realized through intensive collaboration. Horizontally between similar companies, </a:t>
            </a:r>
            <a:r>
              <a:rPr lang="en-US" dirty="0" err="1"/>
              <a:t>warfs</a:t>
            </a:r>
            <a:r>
              <a:rPr lang="en-US" dirty="0"/>
              <a:t> for instance, in a healthy mix of competition and partnership; and vertically with all elements in the value chain, including the sector-specific educational and knowledge institutes that generate the work force and the innovative technology that is so crucial for the sector.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ecosystem cannot remain confined to the Netherlands. Cooperation with like-minded countries, in practice often in the north of Europe, is necessary.</a:t>
            </a:r>
            <a:endParaRPr lang="nl-NL" dirty="0"/>
          </a:p>
          <a:p>
            <a:endParaRPr lang="en-US" dirty="0"/>
          </a:p>
        </p:txBody>
      </p:sp>
      <p:sp>
        <p:nvSpPr>
          <p:cNvPr id="4" name="Slide Number Placeholder 3"/>
          <p:cNvSpPr>
            <a:spLocks noGrp="1"/>
          </p:cNvSpPr>
          <p:nvPr>
            <p:ph type="sldNum" sz="quarter" idx="5"/>
          </p:nvPr>
        </p:nvSpPr>
        <p:spPr/>
        <p:txBody>
          <a:bodyPr/>
          <a:lstStyle/>
          <a:p>
            <a:fld id="{AF680AC4-5548-724D-8DB2-64736DF7C9A7}" type="slidenum">
              <a:rPr lang="nl-NL" smtClean="0"/>
              <a:pPr/>
              <a:t>34</a:t>
            </a:fld>
            <a:endParaRPr lang="nl-NL"/>
          </a:p>
        </p:txBody>
      </p:sp>
      <p:sp>
        <p:nvSpPr>
          <p:cNvPr id="7" name="Slide Image Placeholder 6">
            <a:extLst>
              <a:ext uri="{FF2B5EF4-FFF2-40B4-BE49-F238E27FC236}">
                <a16:creationId xmlns:a16="http://schemas.microsoft.com/office/drawing/2014/main" id="{783C2818-A619-2A5D-32EC-8E7F9FCB1B0E}"/>
              </a:ext>
            </a:extLst>
          </p:cNvPr>
          <p:cNvSpPr>
            <a:spLocks noGrp="1" noRot="1" noChangeAspect="1"/>
          </p:cNvSpPr>
          <p:nvPr>
            <p:ph type="sldImg"/>
          </p:nvPr>
        </p:nvSpPr>
        <p:spPr>
          <a:xfrm>
            <a:off x="1749425" y="466725"/>
            <a:ext cx="3511550" cy="2633663"/>
          </a:xfrm>
        </p:spPr>
      </p:sp>
    </p:spTree>
    <p:extLst>
      <p:ext uri="{BB962C8B-B14F-4D97-AF65-F5344CB8AC3E}">
        <p14:creationId xmlns:p14="http://schemas.microsoft.com/office/powerpoint/2010/main" val="3281981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US" dirty="0"/>
              <a:t>It is encouraging to see that this open ecosystem approach is fully alive and kicking here in the northern maritime cluster.</a:t>
            </a:r>
            <a:endParaRPr lang="nl-NL" dirty="0"/>
          </a:p>
        </p:txBody>
      </p:sp>
      <p:sp>
        <p:nvSpPr>
          <p:cNvPr id="4" name="Slide Number Placeholder 3"/>
          <p:cNvSpPr>
            <a:spLocks noGrp="1"/>
          </p:cNvSpPr>
          <p:nvPr>
            <p:ph type="sldNum" sz="quarter" idx="5"/>
          </p:nvPr>
        </p:nvSpPr>
        <p:spPr/>
        <p:txBody>
          <a:bodyPr/>
          <a:lstStyle/>
          <a:p>
            <a:fld id="{AF680AC4-5548-724D-8DB2-64736DF7C9A7}" type="slidenum">
              <a:rPr lang="nl-NL" smtClean="0"/>
              <a:t>35</a:t>
            </a:fld>
            <a:endParaRPr lang="nl-NL"/>
          </a:p>
        </p:txBody>
      </p:sp>
    </p:spTree>
    <p:extLst>
      <p:ext uri="{BB962C8B-B14F-4D97-AF65-F5344CB8AC3E}">
        <p14:creationId xmlns:p14="http://schemas.microsoft.com/office/powerpoint/2010/main" val="3202768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US" dirty="0"/>
              <a:t>To conclude, let us close the circle and return to the world of geopolitics. While the 19th and 20th centuries were dominated by the Atlantic region (Europe and North America), the 21st century is referred to as the century of the Indo-Pacific. This is how China visualizes the world.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a:effectLst/>
                <a:latin typeface="Calibri" panose="020F0502020204030204" pitchFamily="34" charset="0"/>
                <a:ea typeface="Aptos" panose="020B0004020202020204" pitchFamily="34" charset="0"/>
                <a:cs typeface="Times New Roman" panose="02020603050405020304" pitchFamily="18" charset="0"/>
              </a:rPr>
              <a:t>In that new age of the Indo-Pacific, </a:t>
            </a:r>
            <a:r>
              <a:rPr lang="en-US"/>
              <a:t>Europe </a:t>
            </a:r>
            <a:r>
              <a:rPr lang="en-US" dirty="0"/>
              <a:t>runs the risk of being marginalized somewhere in the outer periphery. It is important to recognize that, acknowledge it and do something about it. This is certainly the case for the maritime sector. It is truly remarkable that the Maritime Manufacturing Industry is the first sector for which the government has elaborated its industry policy 2.0.</a:t>
            </a:r>
          </a:p>
          <a:p>
            <a:endParaRPr lang="en-US" dirty="0"/>
          </a:p>
          <a:p>
            <a:r>
              <a:rPr lang="en-US" dirty="0"/>
              <a:t>It is very clear that the most important challenges stemming from the Sector Agenda lie with you, the institutes and companies in the sector itself. Facing these challenges will not be easy because the global competition is fierce. At the same time, there are major trends and developments in the emerging world that offer new possibilities; as I hope to have given you a glimpse of over the past 25 minutes. Let me conclude by wishing you every success in exploring and exploiting these possibilities; in the coming year, and for many years to come. Wishing you all a wonderful 2024!</a:t>
            </a:r>
            <a:endParaRPr lang="nl-NL" dirty="0"/>
          </a:p>
        </p:txBody>
      </p:sp>
      <p:sp>
        <p:nvSpPr>
          <p:cNvPr id="4" name="Slide Number Placeholder 3"/>
          <p:cNvSpPr>
            <a:spLocks noGrp="1"/>
          </p:cNvSpPr>
          <p:nvPr>
            <p:ph type="sldNum" sz="quarter" idx="5"/>
          </p:nvPr>
        </p:nvSpPr>
        <p:spPr/>
        <p:txBody>
          <a:bodyPr/>
          <a:lstStyle/>
          <a:p>
            <a:fld id="{AF680AC4-5548-724D-8DB2-64736DF7C9A7}" type="slidenum">
              <a:rPr lang="nl-NL" smtClean="0"/>
              <a:t>36</a:t>
            </a:fld>
            <a:endParaRPr lang="nl-NL"/>
          </a:p>
        </p:txBody>
      </p:sp>
    </p:spTree>
    <p:extLst>
      <p:ext uri="{BB962C8B-B14F-4D97-AF65-F5344CB8AC3E}">
        <p14:creationId xmlns:p14="http://schemas.microsoft.com/office/powerpoint/2010/main" val="1904702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AF680AC4-5548-724D-8DB2-64736DF7C9A7}" type="slidenum">
              <a:rPr lang="nl-NL" smtClean="0"/>
              <a:t>37</a:t>
            </a:fld>
            <a:endParaRPr lang="nl-NL"/>
          </a:p>
        </p:txBody>
      </p:sp>
    </p:spTree>
    <p:extLst>
      <p:ext uri="{BB962C8B-B14F-4D97-AF65-F5344CB8AC3E}">
        <p14:creationId xmlns:p14="http://schemas.microsoft.com/office/powerpoint/2010/main" val="132685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US" dirty="0"/>
              <a:t>In  our quick journey, we will look at three major geopolitical trends and what they could mean for the global maritime sector. </a:t>
            </a:r>
            <a:endParaRPr lang="nl-NL" dirty="0"/>
          </a:p>
        </p:txBody>
      </p:sp>
      <p:sp>
        <p:nvSpPr>
          <p:cNvPr id="4" name="Slide Number Placeholder 3"/>
          <p:cNvSpPr>
            <a:spLocks noGrp="1"/>
          </p:cNvSpPr>
          <p:nvPr>
            <p:ph type="sldNum" sz="quarter" idx="5"/>
          </p:nvPr>
        </p:nvSpPr>
        <p:spPr/>
        <p:txBody>
          <a:bodyPr/>
          <a:lstStyle/>
          <a:p>
            <a:fld id="{AF680AC4-5548-724D-8DB2-64736DF7C9A7}" type="slidenum">
              <a:rPr lang="nl-NL" smtClean="0"/>
              <a:t>4</a:t>
            </a:fld>
            <a:endParaRPr lang="nl-NL"/>
          </a:p>
        </p:txBody>
      </p:sp>
    </p:spTree>
    <p:extLst>
      <p:ext uri="{BB962C8B-B14F-4D97-AF65-F5344CB8AC3E}">
        <p14:creationId xmlns:p14="http://schemas.microsoft.com/office/powerpoint/2010/main" val="435208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GB" noProof="0" dirty="0"/>
              <a:t>So lets start with, you’ve guess it, the first one</a:t>
            </a:r>
          </a:p>
        </p:txBody>
      </p:sp>
      <p:sp>
        <p:nvSpPr>
          <p:cNvPr id="4" name="Slide Number Placeholder 3"/>
          <p:cNvSpPr>
            <a:spLocks noGrp="1"/>
          </p:cNvSpPr>
          <p:nvPr>
            <p:ph type="sldNum" sz="quarter" idx="5"/>
          </p:nvPr>
        </p:nvSpPr>
        <p:spPr/>
        <p:txBody>
          <a:bodyPr/>
          <a:lstStyle/>
          <a:p>
            <a:fld id="{AF680AC4-5548-724D-8DB2-64736DF7C9A7}" type="slidenum">
              <a:rPr lang="nl-NL" smtClean="0"/>
              <a:t>5</a:t>
            </a:fld>
            <a:endParaRPr lang="nl-NL"/>
          </a:p>
        </p:txBody>
      </p:sp>
    </p:spTree>
    <p:extLst>
      <p:ext uri="{BB962C8B-B14F-4D97-AF65-F5344CB8AC3E}">
        <p14:creationId xmlns:p14="http://schemas.microsoft.com/office/powerpoint/2010/main" val="3512204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US" b="0" i="0" dirty="0">
                <a:solidFill>
                  <a:srgbClr val="1F1F1F"/>
                </a:solidFill>
                <a:effectLst/>
                <a:latin typeface="ElsevierGulliver"/>
              </a:rPr>
              <a:t>Maritime transport is crucial for international trade and the global economy. Over 50% of the value and 80% of the volume of international trade is carried over sea.</a:t>
            </a:r>
          </a:p>
          <a:p>
            <a:endParaRPr lang="en-US" b="0" i="0" dirty="0">
              <a:solidFill>
                <a:srgbClr val="1F1F1F"/>
              </a:solidFill>
              <a:effectLst/>
              <a:latin typeface="ElsevierGulliver"/>
            </a:endParaRPr>
          </a:p>
        </p:txBody>
      </p:sp>
      <p:sp>
        <p:nvSpPr>
          <p:cNvPr id="4" name="Slide Number Placeholder 3"/>
          <p:cNvSpPr>
            <a:spLocks noGrp="1"/>
          </p:cNvSpPr>
          <p:nvPr>
            <p:ph type="sldNum" sz="quarter" idx="5"/>
          </p:nvPr>
        </p:nvSpPr>
        <p:spPr/>
        <p:txBody>
          <a:bodyPr/>
          <a:lstStyle/>
          <a:p>
            <a:fld id="{AF680AC4-5548-724D-8DB2-64736DF7C9A7}" type="slidenum">
              <a:rPr lang="nl-NL" smtClean="0"/>
              <a:t>6</a:t>
            </a:fld>
            <a:endParaRPr lang="nl-NL"/>
          </a:p>
        </p:txBody>
      </p:sp>
    </p:spTree>
    <p:extLst>
      <p:ext uri="{BB962C8B-B14F-4D97-AF65-F5344CB8AC3E}">
        <p14:creationId xmlns:p14="http://schemas.microsoft.com/office/powerpoint/2010/main" val="2864720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recent decades we have seen an almost continuous growth of seaborne trade, not in the least between the Far East and the major ports on the North Sea; as illustrated by this graph. This is what we call globalization.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will this year-on-year growth continue? Perhaps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5"/>
          </p:nvPr>
        </p:nvSpPr>
        <p:spPr/>
        <p:txBody>
          <a:bodyPr/>
          <a:lstStyle/>
          <a:p>
            <a:fld id="{AF680AC4-5548-724D-8DB2-64736DF7C9A7}" type="slidenum">
              <a:rPr lang="nl-NL" smtClean="0"/>
              <a:t>7</a:t>
            </a:fld>
            <a:endParaRPr lang="nl-NL"/>
          </a:p>
        </p:txBody>
      </p:sp>
    </p:spTree>
    <p:extLst>
      <p:ext uri="{BB962C8B-B14F-4D97-AF65-F5344CB8AC3E}">
        <p14:creationId xmlns:p14="http://schemas.microsoft.com/office/powerpoint/2010/main" val="1990309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r>
              <a:rPr lang="en-US" dirty="0"/>
              <a:t>There are various possible developments that could lead to forms of de-globalization. There is still a lot of uncertainty involved in most of them, and, if these developments do indeed continue, it probably will take decades for them to fully materialize. But there are also shocks conceivable that can lead to acceleration.</a:t>
            </a:r>
          </a:p>
          <a:p>
            <a:endParaRPr lang="en-US" dirty="0"/>
          </a:p>
          <a:p>
            <a:r>
              <a:rPr lang="en-US" dirty="0"/>
              <a:t>We will go through these three drivers for potential de-globalization one by one.</a:t>
            </a:r>
            <a:endParaRPr lang="nl-NL" dirty="0"/>
          </a:p>
          <a:p>
            <a:endParaRPr lang="nl-NL" dirty="0"/>
          </a:p>
        </p:txBody>
      </p:sp>
      <p:sp>
        <p:nvSpPr>
          <p:cNvPr id="4" name="Slide Number Placeholder 3"/>
          <p:cNvSpPr>
            <a:spLocks noGrp="1"/>
          </p:cNvSpPr>
          <p:nvPr>
            <p:ph type="sldNum" sz="quarter" idx="5"/>
          </p:nvPr>
        </p:nvSpPr>
        <p:spPr/>
        <p:txBody>
          <a:bodyPr/>
          <a:lstStyle/>
          <a:p>
            <a:fld id="{AF680AC4-5548-724D-8DB2-64736DF7C9A7}" type="slidenum">
              <a:rPr lang="nl-NL" smtClean="0"/>
              <a:t>8</a:t>
            </a:fld>
            <a:endParaRPr lang="nl-NL"/>
          </a:p>
        </p:txBody>
      </p:sp>
    </p:spTree>
    <p:extLst>
      <p:ext uri="{BB962C8B-B14F-4D97-AF65-F5344CB8AC3E}">
        <p14:creationId xmlns:p14="http://schemas.microsoft.com/office/powerpoint/2010/main" val="2945783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466725"/>
            <a:ext cx="3511550" cy="26336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driver requires a short introduction.</a:t>
            </a:r>
            <a:endParaRPr lang="nl-NL" dirty="0"/>
          </a:p>
          <a:p>
            <a:endParaRPr lang="nl-NL" dirty="0"/>
          </a:p>
        </p:txBody>
      </p:sp>
      <p:sp>
        <p:nvSpPr>
          <p:cNvPr id="4" name="Slide Number Placeholder 3"/>
          <p:cNvSpPr>
            <a:spLocks noGrp="1"/>
          </p:cNvSpPr>
          <p:nvPr>
            <p:ph type="sldNum" sz="quarter" idx="5"/>
          </p:nvPr>
        </p:nvSpPr>
        <p:spPr/>
        <p:txBody>
          <a:bodyPr/>
          <a:lstStyle/>
          <a:p>
            <a:fld id="{AF680AC4-5548-724D-8DB2-64736DF7C9A7}" type="slidenum">
              <a:rPr lang="nl-NL" smtClean="0"/>
              <a:t>9</a:t>
            </a:fld>
            <a:endParaRPr lang="nl-NL"/>
          </a:p>
        </p:txBody>
      </p:sp>
    </p:spTree>
    <p:extLst>
      <p:ext uri="{BB962C8B-B14F-4D97-AF65-F5344CB8AC3E}">
        <p14:creationId xmlns:p14="http://schemas.microsoft.com/office/powerpoint/2010/main" val="2735462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zonder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143CC-120A-F74D-958B-D17054F58FCC}"/>
              </a:ext>
            </a:extLst>
          </p:cNvPr>
          <p:cNvSpPr>
            <a:spLocks noGrp="1"/>
          </p:cNvSpPr>
          <p:nvPr>
            <p:ph type="ctrTitle"/>
          </p:nvPr>
        </p:nvSpPr>
        <p:spPr>
          <a:xfrm>
            <a:off x="413657" y="449944"/>
            <a:ext cx="3418115" cy="2344057"/>
          </a:xfrm>
        </p:spPr>
        <p:txBody>
          <a:bodyPr anchor="t"/>
          <a:lstStyle>
            <a:lvl1pPr algn="l">
              <a:defRPr sz="4500">
                <a:solidFill>
                  <a:schemeClr val="bg1"/>
                </a:solidFill>
              </a:defRPr>
            </a:lvl1pPr>
          </a:lstStyle>
          <a:p>
            <a:r>
              <a:rPr lang="nl-NL"/>
              <a:t>Klik om stijl te bewerken</a:t>
            </a:r>
            <a:endParaRPr lang="en-NL"/>
          </a:p>
        </p:txBody>
      </p:sp>
      <p:sp>
        <p:nvSpPr>
          <p:cNvPr id="3" name="Subtitle 2">
            <a:extLst>
              <a:ext uri="{FF2B5EF4-FFF2-40B4-BE49-F238E27FC236}">
                <a16:creationId xmlns:a16="http://schemas.microsoft.com/office/drawing/2014/main" id="{916BC944-A96C-EF43-8E8E-68DF8D00AF5E}"/>
              </a:ext>
            </a:extLst>
          </p:cNvPr>
          <p:cNvSpPr>
            <a:spLocks noGrp="1"/>
          </p:cNvSpPr>
          <p:nvPr>
            <p:ph type="subTitle" idx="1"/>
          </p:nvPr>
        </p:nvSpPr>
        <p:spPr>
          <a:xfrm>
            <a:off x="413657" y="3050497"/>
            <a:ext cx="3418115" cy="1013505"/>
          </a:xfrm>
        </p:spPr>
        <p:txBody>
          <a:bodyPr>
            <a:normAutofit/>
          </a:bodyPr>
          <a:lstStyle>
            <a:lvl1pPr marL="0" indent="0" algn="l">
              <a:buNone/>
              <a:defRPr sz="2250" b="0" i="0">
                <a:solidFill>
                  <a:schemeClr val="bg1"/>
                </a:solidFill>
                <a:latin typeface="NeueHaasGroteskDisp Pro Lt" panose="020B02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NL"/>
          </a:p>
        </p:txBody>
      </p:sp>
      <p:sp>
        <p:nvSpPr>
          <p:cNvPr id="8" name="Text Placeholder 7">
            <a:extLst>
              <a:ext uri="{FF2B5EF4-FFF2-40B4-BE49-F238E27FC236}">
                <a16:creationId xmlns:a16="http://schemas.microsoft.com/office/drawing/2014/main" id="{42715586-27BA-044B-93D0-A07F5D4A1DE3}"/>
              </a:ext>
            </a:extLst>
          </p:cNvPr>
          <p:cNvSpPr>
            <a:spLocks noGrp="1"/>
          </p:cNvSpPr>
          <p:nvPr>
            <p:ph type="body" sz="quarter" idx="10" hasCustomPrompt="1"/>
          </p:nvPr>
        </p:nvSpPr>
        <p:spPr>
          <a:xfrm>
            <a:off x="413317" y="4862514"/>
            <a:ext cx="3418115" cy="1538287"/>
          </a:xfrm>
        </p:spPr>
        <p:txBody>
          <a:bodyPr anchor="b">
            <a:normAutofit/>
          </a:bodyPr>
          <a:lstStyle>
            <a:lvl1pPr marL="0" indent="0">
              <a:buNone/>
              <a:defRPr sz="900">
                <a:solidFill>
                  <a:schemeClr val="bg1"/>
                </a:solidFill>
              </a:defRPr>
            </a:lvl1pPr>
          </a:lstStyle>
          <a:p>
            <a:pPr lvl="0"/>
            <a:r>
              <a:rPr lang="en-NL"/>
              <a:t>Click to edit Master style</a:t>
            </a:r>
          </a:p>
        </p:txBody>
      </p:sp>
      <p:sp>
        <p:nvSpPr>
          <p:cNvPr id="9" name="Rectangle 8">
            <a:extLst>
              <a:ext uri="{FF2B5EF4-FFF2-40B4-BE49-F238E27FC236}">
                <a16:creationId xmlns:a16="http://schemas.microsoft.com/office/drawing/2014/main" id="{AAECE2A5-BF8C-2740-8B11-65F3618CAE5B}"/>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10" name="TextBox 9">
            <a:extLst>
              <a:ext uri="{FF2B5EF4-FFF2-40B4-BE49-F238E27FC236}">
                <a16:creationId xmlns:a16="http://schemas.microsoft.com/office/drawing/2014/main" id="{A5BF752E-A257-4443-ADC3-F6D2709AA961}"/>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Cover slide zonder foto</a:t>
            </a:r>
          </a:p>
        </p:txBody>
      </p:sp>
    </p:spTree>
    <p:extLst>
      <p:ext uri="{BB962C8B-B14F-4D97-AF65-F5344CB8AC3E}">
        <p14:creationId xmlns:p14="http://schemas.microsoft.com/office/powerpoint/2010/main" val="4167816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blauw, 4x smart 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FBF23A54-17B8-F64F-85C5-7B275EE05FB0}"/>
              </a:ext>
            </a:extLst>
          </p:cNvPr>
          <p:cNvSpPr>
            <a:spLocks noGrp="1"/>
          </p:cNvSpPr>
          <p:nvPr>
            <p:ph type="ftr" sz="quarter" idx="10"/>
          </p:nvPr>
        </p:nvSpPr>
        <p:spPr>
          <a:xfrm>
            <a:off x="610030" y="6492875"/>
            <a:ext cx="1546173" cy="108341"/>
          </a:xfrm>
          <a:prstGeom prst="rect">
            <a:avLst/>
          </a:prstGeom>
        </p:spPr>
        <p:txBody>
          <a:bodyPr/>
          <a:lstStyle>
            <a:lvl1pPr>
              <a:defRPr>
                <a:solidFill>
                  <a:schemeClr val="bg1"/>
                </a:solidFill>
              </a:defRPr>
            </a:lvl1pPr>
          </a:lstStyle>
          <a:p>
            <a:endParaRPr lang="en-NL"/>
          </a:p>
        </p:txBody>
      </p:sp>
      <p:sp>
        <p:nvSpPr>
          <p:cNvPr id="11" name="Slide Number Placeholder 10">
            <a:extLst>
              <a:ext uri="{FF2B5EF4-FFF2-40B4-BE49-F238E27FC236}">
                <a16:creationId xmlns:a16="http://schemas.microsoft.com/office/drawing/2014/main" id="{903581B3-0E4F-FB48-B656-C95C6D9B45D0}"/>
              </a:ext>
            </a:extLst>
          </p:cNvPr>
          <p:cNvSpPr>
            <a:spLocks noGrp="1"/>
          </p:cNvSpPr>
          <p:nvPr>
            <p:ph type="sldNum" sz="quarter" idx="11"/>
          </p:nvPr>
        </p:nvSpPr>
        <p:spPr/>
        <p:txBody>
          <a:bodyPr/>
          <a:lstStyle>
            <a:lvl1pPr>
              <a:defRPr>
                <a:solidFill>
                  <a:schemeClr val="bg1"/>
                </a:solidFill>
              </a:defRPr>
            </a:lvl1pPr>
          </a:lstStyle>
          <a:p>
            <a:fld id="{D00C0A89-FF56-C84D-A1E9-456D8FD7B94E}" type="slidenum">
              <a:rPr lang="en-NL" smtClean="0"/>
              <a:pPr/>
              <a:t>‹#›</a:t>
            </a:fld>
            <a:endParaRPr lang="en-NL"/>
          </a:p>
        </p:txBody>
      </p:sp>
      <p:sp>
        <p:nvSpPr>
          <p:cNvPr id="12" name="TextBox 11">
            <a:extLst>
              <a:ext uri="{FF2B5EF4-FFF2-40B4-BE49-F238E27FC236}">
                <a16:creationId xmlns:a16="http://schemas.microsoft.com/office/drawing/2014/main" id="{0AE5293A-9568-694B-B35C-803AE39196CD}"/>
              </a:ext>
            </a:extLst>
          </p:cNvPr>
          <p:cNvSpPr txBox="1"/>
          <p:nvPr userDrawn="1"/>
        </p:nvSpPr>
        <p:spPr>
          <a:xfrm>
            <a:off x="331471" y="6492875"/>
            <a:ext cx="297180" cy="80791"/>
          </a:xfrm>
          <a:prstGeom prst="rect">
            <a:avLst/>
          </a:prstGeom>
          <a:noFill/>
        </p:spPr>
        <p:txBody>
          <a:bodyPr wrap="square" lIns="0" tIns="0" rIns="0" bIns="0" rtlCol="0">
            <a:spAutoFit/>
          </a:bodyPr>
          <a:lstStyle/>
          <a:p>
            <a:r>
              <a:rPr lang="en-NL" sz="525" b="0" i="0">
                <a:solidFill>
                  <a:schemeClr val="bg1"/>
                </a:solidFill>
                <a:latin typeface="NeueHaasGroteskDisp Pro Md" panose="020B0504020202020204" pitchFamily="34" charset="77"/>
              </a:rPr>
              <a:t>HCSS   |</a:t>
            </a:r>
          </a:p>
        </p:txBody>
      </p:sp>
      <p:sp>
        <p:nvSpPr>
          <p:cNvPr id="13" name="Title 12">
            <a:extLst>
              <a:ext uri="{FF2B5EF4-FFF2-40B4-BE49-F238E27FC236}">
                <a16:creationId xmlns:a16="http://schemas.microsoft.com/office/drawing/2014/main" id="{ED488FF6-BE9C-A04D-835C-2F37D80F6D9C}"/>
              </a:ext>
            </a:extLst>
          </p:cNvPr>
          <p:cNvSpPr>
            <a:spLocks noGrp="1"/>
          </p:cNvSpPr>
          <p:nvPr>
            <p:ph type="title"/>
          </p:nvPr>
        </p:nvSpPr>
        <p:spPr>
          <a:xfrm>
            <a:off x="331471" y="991509"/>
            <a:ext cx="2183129" cy="1809748"/>
          </a:xfrm>
        </p:spPr>
        <p:txBody>
          <a:bodyPr/>
          <a:lstStyle>
            <a:lvl1pPr>
              <a:defRPr>
                <a:solidFill>
                  <a:schemeClr val="bg1"/>
                </a:solidFill>
              </a:defRPr>
            </a:lvl1pPr>
          </a:lstStyle>
          <a:p>
            <a:r>
              <a:rPr lang="nl-NL"/>
              <a:t>Klik om stijl te bewerken</a:t>
            </a:r>
            <a:endParaRPr lang="en-NL"/>
          </a:p>
        </p:txBody>
      </p:sp>
      <p:sp>
        <p:nvSpPr>
          <p:cNvPr id="14" name="Text Placeholder 12">
            <a:extLst>
              <a:ext uri="{FF2B5EF4-FFF2-40B4-BE49-F238E27FC236}">
                <a16:creationId xmlns:a16="http://schemas.microsoft.com/office/drawing/2014/main" id="{4FE90EE8-6447-B64C-8727-20C763FEA53F}"/>
              </a:ext>
            </a:extLst>
          </p:cNvPr>
          <p:cNvSpPr>
            <a:spLocks noGrp="1"/>
          </p:cNvSpPr>
          <p:nvPr>
            <p:ph type="body" sz="quarter" idx="12"/>
          </p:nvPr>
        </p:nvSpPr>
        <p:spPr>
          <a:xfrm>
            <a:off x="331471" y="436337"/>
            <a:ext cx="2183130" cy="298902"/>
          </a:xfrm>
        </p:spPr>
        <p:txBody>
          <a:bodyPr>
            <a:normAutofit/>
          </a:bodyPr>
          <a:lstStyle>
            <a:lvl1pPr marL="0" indent="0">
              <a:buNone/>
              <a:defRPr sz="1500" b="0" i="0">
                <a:solidFill>
                  <a:schemeClr val="bg1"/>
                </a:solidFill>
                <a:latin typeface="NeueHaasGroteskDisp Pro Lt" panose="020B0204020202020204" pitchFamily="34" charset="77"/>
              </a:defRPr>
            </a:lvl1pPr>
          </a:lstStyle>
          <a:p>
            <a:pPr lvl="0"/>
            <a:r>
              <a:rPr lang="nl-NL"/>
              <a:t>Klikken om de tekststijl van het model te bewerken</a:t>
            </a:r>
          </a:p>
        </p:txBody>
      </p:sp>
      <p:sp>
        <p:nvSpPr>
          <p:cNvPr id="8" name="Rectangle 7">
            <a:extLst>
              <a:ext uri="{FF2B5EF4-FFF2-40B4-BE49-F238E27FC236}">
                <a16:creationId xmlns:a16="http://schemas.microsoft.com/office/drawing/2014/main" id="{E7793D33-A08F-2440-B3A5-598C4FE5821C}"/>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9" name="TextBox 8">
            <a:extLst>
              <a:ext uri="{FF2B5EF4-FFF2-40B4-BE49-F238E27FC236}">
                <a16:creationId xmlns:a16="http://schemas.microsoft.com/office/drawing/2014/main" id="{9CD2722E-FFC9-9648-950E-48F6229D4C0A}"/>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Content blauw,  4x smart art</a:t>
            </a:r>
          </a:p>
        </p:txBody>
      </p:sp>
      <p:sp>
        <p:nvSpPr>
          <p:cNvPr id="15" name="Content Placeholder 4">
            <a:extLst>
              <a:ext uri="{FF2B5EF4-FFF2-40B4-BE49-F238E27FC236}">
                <a16:creationId xmlns:a16="http://schemas.microsoft.com/office/drawing/2014/main" id="{F510DDEA-0AC9-694C-9BB3-D1946E3AF015}"/>
              </a:ext>
            </a:extLst>
          </p:cNvPr>
          <p:cNvSpPr>
            <a:spLocks noGrp="1"/>
          </p:cNvSpPr>
          <p:nvPr>
            <p:ph sz="quarter" idx="19" hasCustomPrompt="1"/>
          </p:nvPr>
        </p:nvSpPr>
        <p:spPr>
          <a:xfrm>
            <a:off x="6140053" y="436338"/>
            <a:ext cx="2514601" cy="2706915"/>
          </a:xfrm>
          <a:solidFill>
            <a:schemeClr val="bg1">
              <a:lumMod val="85000"/>
            </a:schemeClr>
          </a:solidFill>
        </p:spPr>
        <p:txBody>
          <a:bodyPr/>
          <a:lstStyle>
            <a:lvl1pPr marL="0" indent="0">
              <a:buNone/>
              <a:defRPr/>
            </a:lvl1pPr>
          </a:lstStyle>
          <a:p>
            <a:pPr lvl="0"/>
            <a:r>
              <a:rPr lang="en-NL"/>
              <a:t>DO NOT USE FOR PICTURES, SMART ART ONLY</a:t>
            </a:r>
          </a:p>
        </p:txBody>
      </p:sp>
      <p:sp>
        <p:nvSpPr>
          <p:cNvPr id="16" name="Content Placeholder 4">
            <a:extLst>
              <a:ext uri="{FF2B5EF4-FFF2-40B4-BE49-F238E27FC236}">
                <a16:creationId xmlns:a16="http://schemas.microsoft.com/office/drawing/2014/main" id="{7D5E0671-9A7D-0F41-B9DF-C5823C745373}"/>
              </a:ext>
            </a:extLst>
          </p:cNvPr>
          <p:cNvSpPr>
            <a:spLocks noGrp="1"/>
          </p:cNvSpPr>
          <p:nvPr>
            <p:ph sz="quarter" idx="20" hasCustomPrompt="1"/>
          </p:nvPr>
        </p:nvSpPr>
        <p:spPr>
          <a:xfrm>
            <a:off x="6140053" y="3635830"/>
            <a:ext cx="2514601" cy="2706915"/>
          </a:xfrm>
          <a:solidFill>
            <a:schemeClr val="bg1">
              <a:lumMod val="85000"/>
            </a:schemeClr>
          </a:solidFill>
        </p:spPr>
        <p:txBody>
          <a:bodyPr/>
          <a:lstStyle>
            <a:lvl1pPr marL="0" indent="0">
              <a:buNone/>
              <a:defRPr/>
            </a:lvl1pPr>
          </a:lstStyle>
          <a:p>
            <a:pPr lvl="0"/>
            <a:r>
              <a:rPr lang="en-NL"/>
              <a:t>DO NOT USE FOR PICTURES, SMART ART ONLY</a:t>
            </a:r>
          </a:p>
        </p:txBody>
      </p:sp>
      <p:sp>
        <p:nvSpPr>
          <p:cNvPr id="17" name="Content Placeholder 4">
            <a:extLst>
              <a:ext uri="{FF2B5EF4-FFF2-40B4-BE49-F238E27FC236}">
                <a16:creationId xmlns:a16="http://schemas.microsoft.com/office/drawing/2014/main" id="{DFE23376-677E-4A44-8CE5-0F08F7DB902E}"/>
              </a:ext>
            </a:extLst>
          </p:cNvPr>
          <p:cNvSpPr>
            <a:spLocks noGrp="1"/>
          </p:cNvSpPr>
          <p:nvPr>
            <p:ph sz="quarter" idx="21" hasCustomPrompt="1"/>
          </p:nvPr>
        </p:nvSpPr>
        <p:spPr>
          <a:xfrm>
            <a:off x="3298882" y="436338"/>
            <a:ext cx="2514601" cy="2706915"/>
          </a:xfrm>
          <a:solidFill>
            <a:schemeClr val="bg1">
              <a:lumMod val="85000"/>
            </a:schemeClr>
          </a:solidFill>
        </p:spPr>
        <p:txBody>
          <a:bodyPr/>
          <a:lstStyle>
            <a:lvl1pPr marL="0" indent="0">
              <a:buNone/>
              <a:defRPr/>
            </a:lvl1pPr>
          </a:lstStyle>
          <a:p>
            <a:pPr lvl="0"/>
            <a:r>
              <a:rPr lang="en-NL"/>
              <a:t>DO NOT USE FOR PICTURES, SMART ART ONLY</a:t>
            </a:r>
          </a:p>
        </p:txBody>
      </p:sp>
      <p:sp>
        <p:nvSpPr>
          <p:cNvPr id="18" name="Content Placeholder 4">
            <a:extLst>
              <a:ext uri="{FF2B5EF4-FFF2-40B4-BE49-F238E27FC236}">
                <a16:creationId xmlns:a16="http://schemas.microsoft.com/office/drawing/2014/main" id="{57A754AE-62AA-DD44-8476-645B98D372C1}"/>
              </a:ext>
            </a:extLst>
          </p:cNvPr>
          <p:cNvSpPr>
            <a:spLocks noGrp="1"/>
          </p:cNvSpPr>
          <p:nvPr>
            <p:ph sz="quarter" idx="22" hasCustomPrompt="1"/>
          </p:nvPr>
        </p:nvSpPr>
        <p:spPr>
          <a:xfrm>
            <a:off x="3298882" y="3635830"/>
            <a:ext cx="2514601" cy="2706915"/>
          </a:xfrm>
          <a:solidFill>
            <a:schemeClr val="bg1">
              <a:lumMod val="85000"/>
            </a:schemeClr>
          </a:solidFill>
        </p:spPr>
        <p:txBody>
          <a:bodyPr/>
          <a:lstStyle>
            <a:lvl1pPr marL="0" indent="0">
              <a:buNone/>
              <a:defRPr/>
            </a:lvl1pPr>
          </a:lstStyle>
          <a:p>
            <a:pPr lvl="0"/>
            <a:r>
              <a:rPr lang="en-NL"/>
              <a:t>DO NOT USE FOR PICTURES, SMART ART ONLY</a:t>
            </a:r>
          </a:p>
        </p:txBody>
      </p:sp>
    </p:spTree>
    <p:extLst>
      <p:ext uri="{BB962C8B-B14F-4D97-AF65-F5344CB8AC3E}">
        <p14:creationId xmlns:p14="http://schemas.microsoft.com/office/powerpoint/2010/main" val="176503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full p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63A3713-CC77-DA46-9EB1-63F824089BD5}"/>
              </a:ext>
            </a:extLst>
          </p:cNvPr>
          <p:cNvSpPr>
            <a:spLocks noGrp="1"/>
          </p:cNvSpPr>
          <p:nvPr>
            <p:ph type="sldNum" sz="quarter" idx="11"/>
          </p:nvPr>
        </p:nvSpPr>
        <p:spPr>
          <a:xfrm>
            <a:off x="8629067" y="6492875"/>
            <a:ext cx="183462" cy="108341"/>
          </a:xfrm>
        </p:spPr>
        <p:txBody>
          <a:bodyPr/>
          <a:lstStyle/>
          <a:p>
            <a:fld id="{D00C0A89-FF56-C84D-A1E9-456D8FD7B94E}" type="slidenum">
              <a:rPr lang="en-NL" smtClean="0"/>
              <a:pPr/>
              <a:t>‹#›</a:t>
            </a:fld>
            <a:endParaRPr lang="en-NL"/>
          </a:p>
        </p:txBody>
      </p:sp>
      <p:sp>
        <p:nvSpPr>
          <p:cNvPr id="9" name="Content Placeholder 5">
            <a:extLst>
              <a:ext uri="{FF2B5EF4-FFF2-40B4-BE49-F238E27FC236}">
                <a16:creationId xmlns:a16="http://schemas.microsoft.com/office/drawing/2014/main" id="{930FAD3D-8B44-574E-86D3-7C2FAF6C8952}"/>
              </a:ext>
            </a:extLst>
          </p:cNvPr>
          <p:cNvSpPr>
            <a:spLocks noGrp="1"/>
          </p:cNvSpPr>
          <p:nvPr>
            <p:ph sz="quarter" idx="4"/>
          </p:nvPr>
        </p:nvSpPr>
        <p:spPr>
          <a:xfrm>
            <a:off x="331471" y="436337"/>
            <a:ext cx="8481059" cy="5906407"/>
          </a:xfrm>
        </p:spPr>
        <p:txBody>
          <a:bodyPr numCol="2" spcCol="360000"/>
          <a:lstStyle>
            <a:lvl1pPr>
              <a:defRPr b="0" i="0">
                <a:latin typeface="NeueHaasGroteskDisp Pro" panose="020B0504020202020204" pitchFamily="34" charset="77"/>
              </a:defRPr>
            </a:lvl1pPr>
            <a:lvl2pPr>
              <a:defRPr b="0" i="0">
                <a:latin typeface="NeueHaasGroteskDisp Pro" panose="020B0504020202020204" pitchFamily="34" charset="77"/>
              </a:defRPr>
            </a:lvl2pPr>
            <a:lvl3pPr>
              <a:defRPr b="0" i="0">
                <a:latin typeface="NeueHaasGroteskDisp Pro" panose="020B0504020202020204" pitchFamily="34" charset="77"/>
              </a:defRPr>
            </a:lvl3pPr>
            <a:lvl4pPr>
              <a:defRPr b="0" i="0">
                <a:latin typeface="NeueHaasGroteskDisp Pro" panose="020B0504020202020204" pitchFamily="34" charset="77"/>
              </a:defRPr>
            </a:lvl4pPr>
            <a:lvl5pPr>
              <a:defRPr b="0" i="0">
                <a:latin typeface="NeueHaasGroteskDisp Pro" panose="020B0504020202020204" pitchFamily="34" charset="77"/>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10" name="Rectangle 9">
            <a:extLst>
              <a:ext uri="{FF2B5EF4-FFF2-40B4-BE49-F238E27FC236}">
                <a16:creationId xmlns:a16="http://schemas.microsoft.com/office/drawing/2014/main" id="{4A5EBBF1-5FDE-894A-9376-8D7CCDAAD9C7}"/>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11" name="TextBox 10">
            <a:extLst>
              <a:ext uri="{FF2B5EF4-FFF2-40B4-BE49-F238E27FC236}">
                <a16:creationId xmlns:a16="http://schemas.microsoft.com/office/drawing/2014/main" id="{84081DB4-3DD2-9048-9DD1-F7E5AB3DE2B3}"/>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Content  full page</a:t>
            </a:r>
          </a:p>
        </p:txBody>
      </p:sp>
    </p:spTree>
    <p:extLst>
      <p:ext uri="{BB962C8B-B14F-4D97-AF65-F5344CB8AC3E}">
        <p14:creationId xmlns:p14="http://schemas.microsoft.com/office/powerpoint/2010/main" val="1529727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grijs, 1 kol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725E538-E8AF-F846-AA90-85340C0CE173}"/>
              </a:ext>
            </a:extLst>
          </p:cNvPr>
          <p:cNvSpPr>
            <a:spLocks noGrp="1"/>
          </p:cNvSpPr>
          <p:nvPr>
            <p:ph sz="quarter" idx="4"/>
          </p:nvPr>
        </p:nvSpPr>
        <p:spPr>
          <a:xfrm>
            <a:off x="3309257" y="436337"/>
            <a:ext cx="5344886" cy="5906407"/>
          </a:xfrm>
        </p:spPr>
        <p:txBody>
          <a:bodyPr/>
          <a:lstStyle>
            <a:lvl1pPr>
              <a:defRPr b="0" i="0">
                <a:latin typeface="NeueHaasGroteskDisp Pro" panose="020B0504020202020204" pitchFamily="34" charset="77"/>
              </a:defRPr>
            </a:lvl1pPr>
            <a:lvl2pPr>
              <a:defRPr b="0" i="0">
                <a:latin typeface="NeueHaasGroteskDisp Pro" panose="020B0504020202020204" pitchFamily="34" charset="77"/>
              </a:defRPr>
            </a:lvl2pPr>
            <a:lvl3pPr>
              <a:defRPr b="0" i="0">
                <a:latin typeface="NeueHaasGroteskDisp Pro" panose="020B0504020202020204" pitchFamily="34" charset="77"/>
              </a:defRPr>
            </a:lvl3pPr>
            <a:lvl4pPr>
              <a:defRPr b="0" i="0">
                <a:latin typeface="NeueHaasGroteskDisp Pro" panose="020B0504020202020204" pitchFamily="34" charset="77"/>
              </a:defRPr>
            </a:lvl4pPr>
            <a:lvl5pPr>
              <a:defRPr b="0" i="0">
                <a:latin typeface="NeueHaasGroteskDisp Pro" panose="020B0504020202020204" pitchFamily="34" charset="77"/>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10" name="Footer Placeholder 9">
            <a:extLst>
              <a:ext uri="{FF2B5EF4-FFF2-40B4-BE49-F238E27FC236}">
                <a16:creationId xmlns:a16="http://schemas.microsoft.com/office/drawing/2014/main" id="{FBF23A54-17B8-F64F-85C5-7B275EE05FB0}"/>
              </a:ext>
            </a:extLst>
          </p:cNvPr>
          <p:cNvSpPr>
            <a:spLocks noGrp="1"/>
          </p:cNvSpPr>
          <p:nvPr>
            <p:ph type="ftr" sz="quarter" idx="10"/>
          </p:nvPr>
        </p:nvSpPr>
        <p:spPr>
          <a:xfrm>
            <a:off x="610030" y="6492875"/>
            <a:ext cx="1546173" cy="108341"/>
          </a:xfrm>
          <a:prstGeom prst="rect">
            <a:avLst/>
          </a:prstGeom>
        </p:spPr>
        <p:txBody>
          <a:bodyPr/>
          <a:lstStyle>
            <a:lvl1pPr>
              <a:defRPr>
                <a:solidFill>
                  <a:schemeClr val="tx1"/>
                </a:solidFill>
              </a:defRPr>
            </a:lvl1pPr>
          </a:lstStyle>
          <a:p>
            <a:endParaRPr lang="en-NL"/>
          </a:p>
        </p:txBody>
      </p:sp>
      <p:sp>
        <p:nvSpPr>
          <p:cNvPr id="11" name="Slide Number Placeholder 10">
            <a:extLst>
              <a:ext uri="{FF2B5EF4-FFF2-40B4-BE49-F238E27FC236}">
                <a16:creationId xmlns:a16="http://schemas.microsoft.com/office/drawing/2014/main" id="{903581B3-0E4F-FB48-B656-C95C6D9B45D0}"/>
              </a:ext>
            </a:extLst>
          </p:cNvPr>
          <p:cNvSpPr>
            <a:spLocks noGrp="1"/>
          </p:cNvSpPr>
          <p:nvPr>
            <p:ph type="sldNum" sz="quarter" idx="11"/>
          </p:nvPr>
        </p:nvSpPr>
        <p:spPr/>
        <p:txBody>
          <a:bodyPr/>
          <a:lstStyle>
            <a:lvl1pPr>
              <a:defRPr>
                <a:solidFill>
                  <a:schemeClr val="tx1"/>
                </a:solidFill>
              </a:defRPr>
            </a:lvl1pPr>
          </a:lstStyle>
          <a:p>
            <a:fld id="{D00C0A89-FF56-C84D-A1E9-456D8FD7B94E}" type="slidenum">
              <a:rPr lang="en-NL" smtClean="0"/>
              <a:pPr/>
              <a:t>‹#›</a:t>
            </a:fld>
            <a:endParaRPr lang="en-NL"/>
          </a:p>
        </p:txBody>
      </p:sp>
      <p:sp>
        <p:nvSpPr>
          <p:cNvPr id="12" name="TextBox 11">
            <a:extLst>
              <a:ext uri="{FF2B5EF4-FFF2-40B4-BE49-F238E27FC236}">
                <a16:creationId xmlns:a16="http://schemas.microsoft.com/office/drawing/2014/main" id="{0AE5293A-9568-694B-B35C-803AE39196CD}"/>
              </a:ext>
            </a:extLst>
          </p:cNvPr>
          <p:cNvSpPr txBox="1"/>
          <p:nvPr userDrawn="1"/>
        </p:nvSpPr>
        <p:spPr>
          <a:xfrm>
            <a:off x="331471" y="6492875"/>
            <a:ext cx="297180" cy="80791"/>
          </a:xfrm>
          <a:prstGeom prst="rect">
            <a:avLst/>
          </a:prstGeom>
          <a:noFill/>
        </p:spPr>
        <p:txBody>
          <a:bodyPr wrap="square" lIns="0" tIns="0" rIns="0" bIns="0" rtlCol="0">
            <a:spAutoFit/>
          </a:bodyPr>
          <a:lstStyle/>
          <a:p>
            <a:r>
              <a:rPr lang="en-NL" sz="525" b="0" i="0">
                <a:solidFill>
                  <a:schemeClr val="tx1"/>
                </a:solidFill>
                <a:latin typeface="NeueHaasGroteskDisp Pro Md" panose="020B0504020202020204" pitchFamily="34" charset="77"/>
              </a:rPr>
              <a:t>HCSS   |</a:t>
            </a:r>
          </a:p>
        </p:txBody>
      </p:sp>
      <p:sp>
        <p:nvSpPr>
          <p:cNvPr id="13" name="Title 12">
            <a:extLst>
              <a:ext uri="{FF2B5EF4-FFF2-40B4-BE49-F238E27FC236}">
                <a16:creationId xmlns:a16="http://schemas.microsoft.com/office/drawing/2014/main" id="{ED488FF6-BE9C-A04D-835C-2F37D80F6D9C}"/>
              </a:ext>
            </a:extLst>
          </p:cNvPr>
          <p:cNvSpPr>
            <a:spLocks noGrp="1"/>
          </p:cNvSpPr>
          <p:nvPr>
            <p:ph type="title"/>
          </p:nvPr>
        </p:nvSpPr>
        <p:spPr>
          <a:xfrm>
            <a:off x="331471" y="991509"/>
            <a:ext cx="2183129" cy="1925862"/>
          </a:xfrm>
        </p:spPr>
        <p:txBody>
          <a:bodyPr/>
          <a:lstStyle>
            <a:lvl1pPr>
              <a:defRPr>
                <a:solidFill>
                  <a:schemeClr val="tx1"/>
                </a:solidFill>
              </a:defRPr>
            </a:lvl1pPr>
          </a:lstStyle>
          <a:p>
            <a:r>
              <a:rPr lang="nl-NL"/>
              <a:t>Klik om stijl te bewerken</a:t>
            </a:r>
            <a:endParaRPr lang="en-NL"/>
          </a:p>
        </p:txBody>
      </p:sp>
      <p:sp>
        <p:nvSpPr>
          <p:cNvPr id="14" name="Text Placeholder 12">
            <a:extLst>
              <a:ext uri="{FF2B5EF4-FFF2-40B4-BE49-F238E27FC236}">
                <a16:creationId xmlns:a16="http://schemas.microsoft.com/office/drawing/2014/main" id="{4FE90EE8-6447-B64C-8727-20C763FEA53F}"/>
              </a:ext>
            </a:extLst>
          </p:cNvPr>
          <p:cNvSpPr>
            <a:spLocks noGrp="1"/>
          </p:cNvSpPr>
          <p:nvPr>
            <p:ph type="body" sz="quarter" idx="12"/>
          </p:nvPr>
        </p:nvSpPr>
        <p:spPr>
          <a:xfrm>
            <a:off x="331471" y="436337"/>
            <a:ext cx="2183130" cy="298902"/>
          </a:xfrm>
        </p:spPr>
        <p:txBody>
          <a:bodyPr>
            <a:normAutofit/>
          </a:bodyPr>
          <a:lstStyle>
            <a:lvl1pPr marL="0" indent="0">
              <a:buNone/>
              <a:defRPr sz="1500" b="0" i="0">
                <a:solidFill>
                  <a:schemeClr val="tx1"/>
                </a:solidFill>
                <a:latin typeface="NeueHaasGroteskDisp Pro Lt" panose="020B0204020202020204" pitchFamily="34" charset="77"/>
              </a:defRPr>
            </a:lvl1pPr>
          </a:lstStyle>
          <a:p>
            <a:pPr lvl="0"/>
            <a:r>
              <a:rPr lang="nl-NL"/>
              <a:t>Klikken om de tekststijl van het model te bewerken</a:t>
            </a:r>
          </a:p>
        </p:txBody>
      </p:sp>
      <p:sp>
        <p:nvSpPr>
          <p:cNvPr id="15" name="Rectangle 14">
            <a:extLst>
              <a:ext uri="{FF2B5EF4-FFF2-40B4-BE49-F238E27FC236}">
                <a16:creationId xmlns:a16="http://schemas.microsoft.com/office/drawing/2014/main" id="{B057266C-A25F-1D48-A960-7E41EB7324D3}"/>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16" name="TextBox 15">
            <a:extLst>
              <a:ext uri="{FF2B5EF4-FFF2-40B4-BE49-F238E27FC236}">
                <a16:creationId xmlns:a16="http://schemas.microsoft.com/office/drawing/2014/main" id="{8266BAB2-B651-E046-B444-0C783217F5FD}"/>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Content grijs, 1 kolom</a:t>
            </a:r>
          </a:p>
        </p:txBody>
      </p:sp>
    </p:spTree>
    <p:extLst>
      <p:ext uri="{BB962C8B-B14F-4D97-AF65-F5344CB8AC3E}">
        <p14:creationId xmlns:p14="http://schemas.microsoft.com/office/powerpoint/2010/main" val="2616394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grijs, 2 kolomm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725E538-E8AF-F846-AA90-85340C0CE173}"/>
              </a:ext>
            </a:extLst>
          </p:cNvPr>
          <p:cNvSpPr>
            <a:spLocks noGrp="1"/>
          </p:cNvSpPr>
          <p:nvPr>
            <p:ph sz="quarter" idx="4"/>
          </p:nvPr>
        </p:nvSpPr>
        <p:spPr>
          <a:xfrm>
            <a:off x="3309257" y="436337"/>
            <a:ext cx="5344886" cy="5906407"/>
          </a:xfrm>
        </p:spPr>
        <p:txBody>
          <a:bodyPr numCol="2" spcCol="360000"/>
          <a:lstStyle>
            <a:lvl1pPr>
              <a:defRPr b="0" i="0">
                <a:latin typeface="NeueHaasGroteskDisp Pro" panose="020B0504020202020204" pitchFamily="34" charset="77"/>
              </a:defRPr>
            </a:lvl1pPr>
            <a:lvl2pPr>
              <a:defRPr b="0" i="0">
                <a:latin typeface="NeueHaasGroteskDisp Pro" panose="020B0504020202020204" pitchFamily="34" charset="77"/>
              </a:defRPr>
            </a:lvl2pPr>
            <a:lvl3pPr>
              <a:defRPr b="0" i="0">
                <a:latin typeface="NeueHaasGroteskDisp Pro" panose="020B0504020202020204" pitchFamily="34" charset="77"/>
              </a:defRPr>
            </a:lvl3pPr>
            <a:lvl4pPr>
              <a:defRPr b="0" i="0">
                <a:latin typeface="NeueHaasGroteskDisp Pro" panose="020B0504020202020204" pitchFamily="34" charset="77"/>
              </a:defRPr>
            </a:lvl4pPr>
            <a:lvl5pPr>
              <a:defRPr b="0" i="0">
                <a:latin typeface="NeueHaasGroteskDisp Pro" panose="020B0504020202020204" pitchFamily="34" charset="77"/>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10" name="Footer Placeholder 9">
            <a:extLst>
              <a:ext uri="{FF2B5EF4-FFF2-40B4-BE49-F238E27FC236}">
                <a16:creationId xmlns:a16="http://schemas.microsoft.com/office/drawing/2014/main" id="{FBF23A54-17B8-F64F-85C5-7B275EE05FB0}"/>
              </a:ext>
            </a:extLst>
          </p:cNvPr>
          <p:cNvSpPr>
            <a:spLocks noGrp="1"/>
          </p:cNvSpPr>
          <p:nvPr>
            <p:ph type="ftr" sz="quarter" idx="10"/>
          </p:nvPr>
        </p:nvSpPr>
        <p:spPr>
          <a:xfrm>
            <a:off x="610030" y="6492875"/>
            <a:ext cx="1546173" cy="108341"/>
          </a:xfrm>
          <a:prstGeom prst="rect">
            <a:avLst/>
          </a:prstGeom>
        </p:spPr>
        <p:txBody>
          <a:bodyPr/>
          <a:lstStyle>
            <a:lvl1pPr>
              <a:defRPr>
                <a:solidFill>
                  <a:schemeClr val="tx1"/>
                </a:solidFill>
              </a:defRPr>
            </a:lvl1pPr>
          </a:lstStyle>
          <a:p>
            <a:endParaRPr lang="en-NL"/>
          </a:p>
        </p:txBody>
      </p:sp>
      <p:sp>
        <p:nvSpPr>
          <p:cNvPr id="11" name="Slide Number Placeholder 10">
            <a:extLst>
              <a:ext uri="{FF2B5EF4-FFF2-40B4-BE49-F238E27FC236}">
                <a16:creationId xmlns:a16="http://schemas.microsoft.com/office/drawing/2014/main" id="{903581B3-0E4F-FB48-B656-C95C6D9B45D0}"/>
              </a:ext>
            </a:extLst>
          </p:cNvPr>
          <p:cNvSpPr>
            <a:spLocks noGrp="1"/>
          </p:cNvSpPr>
          <p:nvPr>
            <p:ph type="sldNum" sz="quarter" idx="11"/>
          </p:nvPr>
        </p:nvSpPr>
        <p:spPr/>
        <p:txBody>
          <a:bodyPr/>
          <a:lstStyle>
            <a:lvl1pPr>
              <a:defRPr>
                <a:solidFill>
                  <a:schemeClr val="tx1"/>
                </a:solidFill>
              </a:defRPr>
            </a:lvl1pPr>
          </a:lstStyle>
          <a:p>
            <a:fld id="{D00C0A89-FF56-C84D-A1E9-456D8FD7B94E}" type="slidenum">
              <a:rPr lang="en-NL" smtClean="0"/>
              <a:pPr/>
              <a:t>‹#›</a:t>
            </a:fld>
            <a:endParaRPr lang="en-NL"/>
          </a:p>
        </p:txBody>
      </p:sp>
      <p:sp>
        <p:nvSpPr>
          <p:cNvPr id="12" name="TextBox 11">
            <a:extLst>
              <a:ext uri="{FF2B5EF4-FFF2-40B4-BE49-F238E27FC236}">
                <a16:creationId xmlns:a16="http://schemas.microsoft.com/office/drawing/2014/main" id="{0AE5293A-9568-694B-B35C-803AE39196CD}"/>
              </a:ext>
            </a:extLst>
          </p:cNvPr>
          <p:cNvSpPr txBox="1"/>
          <p:nvPr userDrawn="1"/>
        </p:nvSpPr>
        <p:spPr>
          <a:xfrm>
            <a:off x="331471" y="6492875"/>
            <a:ext cx="297180" cy="80791"/>
          </a:xfrm>
          <a:prstGeom prst="rect">
            <a:avLst/>
          </a:prstGeom>
          <a:noFill/>
        </p:spPr>
        <p:txBody>
          <a:bodyPr wrap="square" lIns="0" tIns="0" rIns="0" bIns="0" rtlCol="0">
            <a:spAutoFit/>
          </a:bodyPr>
          <a:lstStyle/>
          <a:p>
            <a:r>
              <a:rPr lang="en-NL" sz="525" b="0" i="0">
                <a:solidFill>
                  <a:schemeClr val="tx1"/>
                </a:solidFill>
                <a:latin typeface="NeueHaasGroteskDisp Pro Md" panose="020B0504020202020204" pitchFamily="34" charset="77"/>
              </a:rPr>
              <a:t>HCSS   |</a:t>
            </a:r>
          </a:p>
        </p:txBody>
      </p:sp>
      <p:sp>
        <p:nvSpPr>
          <p:cNvPr id="13" name="Title 12">
            <a:extLst>
              <a:ext uri="{FF2B5EF4-FFF2-40B4-BE49-F238E27FC236}">
                <a16:creationId xmlns:a16="http://schemas.microsoft.com/office/drawing/2014/main" id="{ED488FF6-BE9C-A04D-835C-2F37D80F6D9C}"/>
              </a:ext>
            </a:extLst>
          </p:cNvPr>
          <p:cNvSpPr>
            <a:spLocks noGrp="1"/>
          </p:cNvSpPr>
          <p:nvPr>
            <p:ph type="title"/>
          </p:nvPr>
        </p:nvSpPr>
        <p:spPr>
          <a:xfrm>
            <a:off x="331471" y="991509"/>
            <a:ext cx="2183129" cy="1809748"/>
          </a:xfrm>
        </p:spPr>
        <p:txBody>
          <a:bodyPr/>
          <a:lstStyle>
            <a:lvl1pPr>
              <a:defRPr>
                <a:solidFill>
                  <a:schemeClr val="tx1"/>
                </a:solidFill>
              </a:defRPr>
            </a:lvl1pPr>
          </a:lstStyle>
          <a:p>
            <a:r>
              <a:rPr lang="nl-NL"/>
              <a:t>Klik om stijl te bewerken</a:t>
            </a:r>
            <a:endParaRPr lang="en-NL"/>
          </a:p>
        </p:txBody>
      </p:sp>
      <p:sp>
        <p:nvSpPr>
          <p:cNvPr id="14" name="Text Placeholder 12">
            <a:extLst>
              <a:ext uri="{FF2B5EF4-FFF2-40B4-BE49-F238E27FC236}">
                <a16:creationId xmlns:a16="http://schemas.microsoft.com/office/drawing/2014/main" id="{4FE90EE8-6447-B64C-8727-20C763FEA53F}"/>
              </a:ext>
            </a:extLst>
          </p:cNvPr>
          <p:cNvSpPr>
            <a:spLocks noGrp="1"/>
          </p:cNvSpPr>
          <p:nvPr>
            <p:ph type="body" sz="quarter" idx="12"/>
          </p:nvPr>
        </p:nvSpPr>
        <p:spPr>
          <a:xfrm>
            <a:off x="331471" y="436337"/>
            <a:ext cx="2183130" cy="298902"/>
          </a:xfrm>
        </p:spPr>
        <p:txBody>
          <a:bodyPr>
            <a:normAutofit/>
          </a:bodyPr>
          <a:lstStyle>
            <a:lvl1pPr marL="0" indent="0">
              <a:buNone/>
              <a:defRPr sz="1500" b="0" i="0">
                <a:solidFill>
                  <a:schemeClr val="tx1"/>
                </a:solidFill>
                <a:latin typeface="NeueHaasGroteskDisp Pro Lt" panose="020B0204020202020204" pitchFamily="34" charset="77"/>
              </a:defRPr>
            </a:lvl1pPr>
          </a:lstStyle>
          <a:p>
            <a:pPr lvl="0"/>
            <a:r>
              <a:rPr lang="nl-NL"/>
              <a:t>Klikken om de tekststijl van het model te bewerken</a:t>
            </a:r>
          </a:p>
        </p:txBody>
      </p:sp>
      <p:sp>
        <p:nvSpPr>
          <p:cNvPr id="8" name="Rectangle 7">
            <a:extLst>
              <a:ext uri="{FF2B5EF4-FFF2-40B4-BE49-F238E27FC236}">
                <a16:creationId xmlns:a16="http://schemas.microsoft.com/office/drawing/2014/main" id="{E7793D33-A08F-2440-B3A5-598C4FE5821C}"/>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9" name="TextBox 8">
            <a:extLst>
              <a:ext uri="{FF2B5EF4-FFF2-40B4-BE49-F238E27FC236}">
                <a16:creationId xmlns:a16="http://schemas.microsoft.com/office/drawing/2014/main" id="{9CD2722E-FFC9-9648-950E-48F6229D4C0A}"/>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Content grijs, 2 kolommen</a:t>
            </a:r>
          </a:p>
        </p:txBody>
      </p:sp>
    </p:spTree>
    <p:extLst>
      <p:ext uri="{BB962C8B-B14F-4D97-AF65-F5344CB8AC3E}">
        <p14:creationId xmlns:p14="http://schemas.microsoft.com/office/powerpoint/2010/main" val="1198647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grijs, 1 kolom, 2 fo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FBF23A54-17B8-F64F-85C5-7B275EE05FB0}"/>
              </a:ext>
            </a:extLst>
          </p:cNvPr>
          <p:cNvSpPr>
            <a:spLocks noGrp="1"/>
          </p:cNvSpPr>
          <p:nvPr>
            <p:ph type="ftr" sz="quarter" idx="10"/>
          </p:nvPr>
        </p:nvSpPr>
        <p:spPr>
          <a:xfrm>
            <a:off x="610030" y="6492875"/>
            <a:ext cx="1546173" cy="108341"/>
          </a:xfrm>
          <a:prstGeom prst="rect">
            <a:avLst/>
          </a:prstGeom>
        </p:spPr>
        <p:txBody>
          <a:bodyPr/>
          <a:lstStyle>
            <a:lvl1pPr>
              <a:defRPr>
                <a:solidFill>
                  <a:schemeClr val="tx1"/>
                </a:solidFill>
              </a:defRPr>
            </a:lvl1pPr>
          </a:lstStyle>
          <a:p>
            <a:endParaRPr lang="en-NL"/>
          </a:p>
        </p:txBody>
      </p:sp>
      <p:sp>
        <p:nvSpPr>
          <p:cNvPr id="11" name="Slide Number Placeholder 10">
            <a:extLst>
              <a:ext uri="{FF2B5EF4-FFF2-40B4-BE49-F238E27FC236}">
                <a16:creationId xmlns:a16="http://schemas.microsoft.com/office/drawing/2014/main" id="{903581B3-0E4F-FB48-B656-C95C6D9B45D0}"/>
              </a:ext>
            </a:extLst>
          </p:cNvPr>
          <p:cNvSpPr>
            <a:spLocks noGrp="1"/>
          </p:cNvSpPr>
          <p:nvPr>
            <p:ph type="sldNum" sz="quarter" idx="11"/>
          </p:nvPr>
        </p:nvSpPr>
        <p:spPr/>
        <p:txBody>
          <a:bodyPr/>
          <a:lstStyle>
            <a:lvl1pPr>
              <a:defRPr>
                <a:solidFill>
                  <a:schemeClr val="tx1"/>
                </a:solidFill>
              </a:defRPr>
            </a:lvl1pPr>
          </a:lstStyle>
          <a:p>
            <a:fld id="{D00C0A89-FF56-C84D-A1E9-456D8FD7B94E}" type="slidenum">
              <a:rPr lang="en-NL" smtClean="0"/>
              <a:pPr/>
              <a:t>‹#›</a:t>
            </a:fld>
            <a:endParaRPr lang="en-NL"/>
          </a:p>
        </p:txBody>
      </p:sp>
      <p:sp>
        <p:nvSpPr>
          <p:cNvPr id="12" name="TextBox 11">
            <a:extLst>
              <a:ext uri="{FF2B5EF4-FFF2-40B4-BE49-F238E27FC236}">
                <a16:creationId xmlns:a16="http://schemas.microsoft.com/office/drawing/2014/main" id="{0AE5293A-9568-694B-B35C-803AE39196CD}"/>
              </a:ext>
            </a:extLst>
          </p:cNvPr>
          <p:cNvSpPr txBox="1"/>
          <p:nvPr userDrawn="1"/>
        </p:nvSpPr>
        <p:spPr>
          <a:xfrm>
            <a:off x="331471" y="6492875"/>
            <a:ext cx="297180" cy="80791"/>
          </a:xfrm>
          <a:prstGeom prst="rect">
            <a:avLst/>
          </a:prstGeom>
          <a:noFill/>
        </p:spPr>
        <p:txBody>
          <a:bodyPr wrap="square" lIns="0" tIns="0" rIns="0" bIns="0" rtlCol="0">
            <a:spAutoFit/>
          </a:bodyPr>
          <a:lstStyle/>
          <a:p>
            <a:r>
              <a:rPr lang="en-NL" sz="525" b="0" i="0">
                <a:solidFill>
                  <a:schemeClr val="tx1"/>
                </a:solidFill>
                <a:latin typeface="NeueHaasGroteskDisp Pro Md" panose="020B0504020202020204" pitchFamily="34" charset="77"/>
              </a:rPr>
              <a:t>HCSS   |</a:t>
            </a:r>
          </a:p>
        </p:txBody>
      </p:sp>
      <p:sp>
        <p:nvSpPr>
          <p:cNvPr id="13" name="Title 12">
            <a:extLst>
              <a:ext uri="{FF2B5EF4-FFF2-40B4-BE49-F238E27FC236}">
                <a16:creationId xmlns:a16="http://schemas.microsoft.com/office/drawing/2014/main" id="{ED488FF6-BE9C-A04D-835C-2F37D80F6D9C}"/>
              </a:ext>
            </a:extLst>
          </p:cNvPr>
          <p:cNvSpPr>
            <a:spLocks noGrp="1"/>
          </p:cNvSpPr>
          <p:nvPr>
            <p:ph type="title"/>
          </p:nvPr>
        </p:nvSpPr>
        <p:spPr>
          <a:xfrm>
            <a:off x="331471" y="991509"/>
            <a:ext cx="2183129" cy="1809748"/>
          </a:xfrm>
        </p:spPr>
        <p:txBody>
          <a:bodyPr/>
          <a:lstStyle>
            <a:lvl1pPr>
              <a:defRPr>
                <a:solidFill>
                  <a:schemeClr val="tx1"/>
                </a:solidFill>
              </a:defRPr>
            </a:lvl1pPr>
          </a:lstStyle>
          <a:p>
            <a:r>
              <a:rPr lang="nl-NL"/>
              <a:t>Klik om stijl te bewerken</a:t>
            </a:r>
            <a:endParaRPr lang="en-NL"/>
          </a:p>
        </p:txBody>
      </p:sp>
      <p:sp>
        <p:nvSpPr>
          <p:cNvPr id="14" name="Text Placeholder 12">
            <a:extLst>
              <a:ext uri="{FF2B5EF4-FFF2-40B4-BE49-F238E27FC236}">
                <a16:creationId xmlns:a16="http://schemas.microsoft.com/office/drawing/2014/main" id="{4FE90EE8-6447-B64C-8727-20C763FEA53F}"/>
              </a:ext>
            </a:extLst>
          </p:cNvPr>
          <p:cNvSpPr>
            <a:spLocks noGrp="1"/>
          </p:cNvSpPr>
          <p:nvPr>
            <p:ph type="body" sz="quarter" idx="12"/>
          </p:nvPr>
        </p:nvSpPr>
        <p:spPr>
          <a:xfrm>
            <a:off x="331471" y="436337"/>
            <a:ext cx="2183130" cy="298902"/>
          </a:xfrm>
        </p:spPr>
        <p:txBody>
          <a:bodyPr>
            <a:normAutofit/>
          </a:bodyPr>
          <a:lstStyle>
            <a:lvl1pPr marL="0" indent="0">
              <a:buNone/>
              <a:defRPr sz="1500" b="0" i="0">
                <a:solidFill>
                  <a:schemeClr val="tx1"/>
                </a:solidFill>
                <a:latin typeface="NeueHaasGroteskDisp Pro Lt" panose="020B0204020202020204" pitchFamily="34" charset="77"/>
              </a:defRPr>
            </a:lvl1pPr>
          </a:lstStyle>
          <a:p>
            <a:pPr lvl="0"/>
            <a:r>
              <a:rPr lang="nl-NL"/>
              <a:t>Klikken om de tekststijl van het model te bewerken</a:t>
            </a:r>
          </a:p>
        </p:txBody>
      </p:sp>
      <p:sp>
        <p:nvSpPr>
          <p:cNvPr id="8" name="Rectangle 7">
            <a:extLst>
              <a:ext uri="{FF2B5EF4-FFF2-40B4-BE49-F238E27FC236}">
                <a16:creationId xmlns:a16="http://schemas.microsoft.com/office/drawing/2014/main" id="{E7793D33-A08F-2440-B3A5-598C4FE5821C}"/>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9" name="TextBox 8">
            <a:extLst>
              <a:ext uri="{FF2B5EF4-FFF2-40B4-BE49-F238E27FC236}">
                <a16:creationId xmlns:a16="http://schemas.microsoft.com/office/drawing/2014/main" id="{9CD2722E-FFC9-9648-950E-48F6229D4C0A}"/>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Content grijs, 1 kolom, 2 foto’s</a:t>
            </a:r>
          </a:p>
        </p:txBody>
      </p:sp>
      <p:sp>
        <p:nvSpPr>
          <p:cNvPr id="15" name="Content Placeholder 5">
            <a:extLst>
              <a:ext uri="{FF2B5EF4-FFF2-40B4-BE49-F238E27FC236}">
                <a16:creationId xmlns:a16="http://schemas.microsoft.com/office/drawing/2014/main" id="{18152265-F6F0-7F4D-9E4F-A1E86DEE51C4}"/>
              </a:ext>
            </a:extLst>
          </p:cNvPr>
          <p:cNvSpPr>
            <a:spLocks noGrp="1"/>
          </p:cNvSpPr>
          <p:nvPr>
            <p:ph sz="quarter" idx="13"/>
          </p:nvPr>
        </p:nvSpPr>
        <p:spPr>
          <a:xfrm>
            <a:off x="3309257" y="436336"/>
            <a:ext cx="2514601" cy="5906408"/>
          </a:xfrm>
        </p:spPr>
        <p:txBody>
          <a:bodyPr/>
          <a:lstStyle>
            <a:lvl1pPr>
              <a:defRPr b="0" i="0">
                <a:latin typeface="NeueHaasGroteskDisp Pro" panose="020B0504020202020204" pitchFamily="34" charset="77"/>
              </a:defRPr>
            </a:lvl1pPr>
            <a:lvl2pPr>
              <a:defRPr b="0" i="0">
                <a:latin typeface="NeueHaasGroteskDisp Pro" panose="020B0504020202020204" pitchFamily="34" charset="77"/>
              </a:defRPr>
            </a:lvl2pPr>
            <a:lvl3pPr>
              <a:defRPr b="0" i="0">
                <a:latin typeface="NeueHaasGroteskDisp Pro" panose="020B0504020202020204" pitchFamily="34" charset="77"/>
              </a:defRPr>
            </a:lvl3pPr>
            <a:lvl4pPr>
              <a:defRPr b="0" i="0">
                <a:latin typeface="NeueHaasGroteskDisp Pro" panose="020B0504020202020204" pitchFamily="34" charset="77"/>
              </a:defRPr>
            </a:lvl4pPr>
            <a:lvl5pPr>
              <a:defRPr b="0" i="0">
                <a:latin typeface="NeueHaasGroteskDisp Pro" panose="020B0504020202020204" pitchFamily="34" charset="77"/>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3" name="Picture Placeholder 2">
            <a:extLst>
              <a:ext uri="{FF2B5EF4-FFF2-40B4-BE49-F238E27FC236}">
                <a16:creationId xmlns:a16="http://schemas.microsoft.com/office/drawing/2014/main" id="{6B65C171-210F-9D43-86D5-9F2A270A746B}"/>
              </a:ext>
            </a:extLst>
          </p:cNvPr>
          <p:cNvSpPr>
            <a:spLocks noGrp="1"/>
          </p:cNvSpPr>
          <p:nvPr>
            <p:ph type="pic" sz="quarter" idx="14"/>
          </p:nvPr>
        </p:nvSpPr>
        <p:spPr>
          <a:xfrm>
            <a:off x="6140054" y="436565"/>
            <a:ext cx="2514090" cy="2706915"/>
          </a:xfrm>
          <a:solidFill>
            <a:schemeClr val="bg1">
              <a:lumMod val="85000"/>
            </a:schemeClr>
          </a:solidFill>
        </p:spPr>
        <p:txBody>
          <a:bodyPr/>
          <a:lstStyle/>
          <a:p>
            <a:r>
              <a:rPr lang="nl-NL"/>
              <a:t>Klik op het pictogram als u een afbeelding wilt toevoegen</a:t>
            </a:r>
            <a:endParaRPr lang="en-NL"/>
          </a:p>
        </p:txBody>
      </p:sp>
      <p:sp>
        <p:nvSpPr>
          <p:cNvPr id="20" name="Picture Placeholder 2">
            <a:extLst>
              <a:ext uri="{FF2B5EF4-FFF2-40B4-BE49-F238E27FC236}">
                <a16:creationId xmlns:a16="http://schemas.microsoft.com/office/drawing/2014/main" id="{E2688F74-AE12-A049-9AE2-58D7938479F1}"/>
              </a:ext>
            </a:extLst>
          </p:cNvPr>
          <p:cNvSpPr>
            <a:spLocks noGrp="1"/>
          </p:cNvSpPr>
          <p:nvPr>
            <p:ph type="pic" sz="quarter" idx="15"/>
          </p:nvPr>
        </p:nvSpPr>
        <p:spPr>
          <a:xfrm>
            <a:off x="6140053" y="3635829"/>
            <a:ext cx="2514090" cy="2706915"/>
          </a:xfrm>
          <a:solidFill>
            <a:schemeClr val="bg1">
              <a:lumMod val="85000"/>
            </a:schemeClr>
          </a:solidFill>
        </p:spPr>
        <p:txBody>
          <a:bodyPr/>
          <a:lstStyle/>
          <a:p>
            <a:r>
              <a:rPr lang="nl-NL"/>
              <a:t>Klik op het pictogram als u een afbeelding wilt toevoegen</a:t>
            </a:r>
            <a:endParaRPr lang="en-NL"/>
          </a:p>
        </p:txBody>
      </p:sp>
    </p:spTree>
    <p:extLst>
      <p:ext uri="{BB962C8B-B14F-4D97-AF65-F5344CB8AC3E}">
        <p14:creationId xmlns:p14="http://schemas.microsoft.com/office/powerpoint/2010/main" val="767631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grijs, 1 kolom, 2x smart 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FBF23A54-17B8-F64F-85C5-7B275EE05FB0}"/>
              </a:ext>
            </a:extLst>
          </p:cNvPr>
          <p:cNvSpPr>
            <a:spLocks noGrp="1"/>
          </p:cNvSpPr>
          <p:nvPr>
            <p:ph type="ftr" sz="quarter" idx="10"/>
          </p:nvPr>
        </p:nvSpPr>
        <p:spPr>
          <a:xfrm>
            <a:off x="610030" y="6492875"/>
            <a:ext cx="1546173" cy="108341"/>
          </a:xfrm>
          <a:prstGeom prst="rect">
            <a:avLst/>
          </a:prstGeom>
        </p:spPr>
        <p:txBody>
          <a:bodyPr/>
          <a:lstStyle>
            <a:lvl1pPr>
              <a:defRPr>
                <a:solidFill>
                  <a:schemeClr val="tx1"/>
                </a:solidFill>
              </a:defRPr>
            </a:lvl1pPr>
          </a:lstStyle>
          <a:p>
            <a:endParaRPr lang="en-NL"/>
          </a:p>
        </p:txBody>
      </p:sp>
      <p:sp>
        <p:nvSpPr>
          <p:cNvPr id="11" name="Slide Number Placeholder 10">
            <a:extLst>
              <a:ext uri="{FF2B5EF4-FFF2-40B4-BE49-F238E27FC236}">
                <a16:creationId xmlns:a16="http://schemas.microsoft.com/office/drawing/2014/main" id="{903581B3-0E4F-FB48-B656-C95C6D9B45D0}"/>
              </a:ext>
            </a:extLst>
          </p:cNvPr>
          <p:cNvSpPr>
            <a:spLocks noGrp="1"/>
          </p:cNvSpPr>
          <p:nvPr>
            <p:ph type="sldNum" sz="quarter" idx="11"/>
          </p:nvPr>
        </p:nvSpPr>
        <p:spPr/>
        <p:txBody>
          <a:bodyPr/>
          <a:lstStyle>
            <a:lvl1pPr>
              <a:defRPr>
                <a:solidFill>
                  <a:schemeClr val="tx1"/>
                </a:solidFill>
              </a:defRPr>
            </a:lvl1pPr>
          </a:lstStyle>
          <a:p>
            <a:fld id="{D00C0A89-FF56-C84D-A1E9-456D8FD7B94E}" type="slidenum">
              <a:rPr lang="en-NL" smtClean="0"/>
              <a:pPr/>
              <a:t>‹#›</a:t>
            </a:fld>
            <a:endParaRPr lang="en-NL"/>
          </a:p>
        </p:txBody>
      </p:sp>
      <p:sp>
        <p:nvSpPr>
          <p:cNvPr id="12" name="TextBox 11">
            <a:extLst>
              <a:ext uri="{FF2B5EF4-FFF2-40B4-BE49-F238E27FC236}">
                <a16:creationId xmlns:a16="http://schemas.microsoft.com/office/drawing/2014/main" id="{0AE5293A-9568-694B-B35C-803AE39196CD}"/>
              </a:ext>
            </a:extLst>
          </p:cNvPr>
          <p:cNvSpPr txBox="1"/>
          <p:nvPr userDrawn="1"/>
        </p:nvSpPr>
        <p:spPr>
          <a:xfrm>
            <a:off x="331471" y="6492875"/>
            <a:ext cx="297180" cy="80791"/>
          </a:xfrm>
          <a:prstGeom prst="rect">
            <a:avLst/>
          </a:prstGeom>
          <a:noFill/>
        </p:spPr>
        <p:txBody>
          <a:bodyPr wrap="square" lIns="0" tIns="0" rIns="0" bIns="0" rtlCol="0">
            <a:spAutoFit/>
          </a:bodyPr>
          <a:lstStyle/>
          <a:p>
            <a:r>
              <a:rPr lang="en-NL" sz="525" b="0" i="0">
                <a:solidFill>
                  <a:schemeClr val="tx1"/>
                </a:solidFill>
                <a:latin typeface="NeueHaasGroteskDisp Pro Md" panose="020B0504020202020204" pitchFamily="34" charset="77"/>
              </a:rPr>
              <a:t>HCSS   |</a:t>
            </a:r>
          </a:p>
        </p:txBody>
      </p:sp>
      <p:sp>
        <p:nvSpPr>
          <p:cNvPr id="13" name="Title 12">
            <a:extLst>
              <a:ext uri="{FF2B5EF4-FFF2-40B4-BE49-F238E27FC236}">
                <a16:creationId xmlns:a16="http://schemas.microsoft.com/office/drawing/2014/main" id="{ED488FF6-BE9C-A04D-835C-2F37D80F6D9C}"/>
              </a:ext>
            </a:extLst>
          </p:cNvPr>
          <p:cNvSpPr>
            <a:spLocks noGrp="1"/>
          </p:cNvSpPr>
          <p:nvPr>
            <p:ph type="title"/>
          </p:nvPr>
        </p:nvSpPr>
        <p:spPr>
          <a:xfrm>
            <a:off x="331471" y="991509"/>
            <a:ext cx="2183129" cy="1809748"/>
          </a:xfrm>
        </p:spPr>
        <p:txBody>
          <a:bodyPr/>
          <a:lstStyle>
            <a:lvl1pPr>
              <a:defRPr>
                <a:solidFill>
                  <a:schemeClr val="tx1"/>
                </a:solidFill>
              </a:defRPr>
            </a:lvl1pPr>
          </a:lstStyle>
          <a:p>
            <a:r>
              <a:rPr lang="nl-NL"/>
              <a:t>Klik om stijl te bewerken</a:t>
            </a:r>
            <a:endParaRPr lang="en-NL"/>
          </a:p>
        </p:txBody>
      </p:sp>
      <p:sp>
        <p:nvSpPr>
          <p:cNvPr id="14" name="Text Placeholder 12">
            <a:extLst>
              <a:ext uri="{FF2B5EF4-FFF2-40B4-BE49-F238E27FC236}">
                <a16:creationId xmlns:a16="http://schemas.microsoft.com/office/drawing/2014/main" id="{4FE90EE8-6447-B64C-8727-20C763FEA53F}"/>
              </a:ext>
            </a:extLst>
          </p:cNvPr>
          <p:cNvSpPr>
            <a:spLocks noGrp="1"/>
          </p:cNvSpPr>
          <p:nvPr>
            <p:ph type="body" sz="quarter" idx="12"/>
          </p:nvPr>
        </p:nvSpPr>
        <p:spPr>
          <a:xfrm>
            <a:off x="331471" y="436337"/>
            <a:ext cx="2183130" cy="298902"/>
          </a:xfrm>
        </p:spPr>
        <p:txBody>
          <a:bodyPr>
            <a:normAutofit/>
          </a:bodyPr>
          <a:lstStyle>
            <a:lvl1pPr marL="0" indent="0">
              <a:buNone/>
              <a:defRPr sz="1500" b="0" i="0">
                <a:solidFill>
                  <a:schemeClr val="tx1"/>
                </a:solidFill>
                <a:latin typeface="NeueHaasGroteskDisp Pro Lt" panose="020B0204020202020204" pitchFamily="34" charset="77"/>
              </a:defRPr>
            </a:lvl1pPr>
          </a:lstStyle>
          <a:p>
            <a:pPr lvl="0"/>
            <a:r>
              <a:rPr lang="nl-NL"/>
              <a:t>Klikken om de tekststijl van het model te bewerken</a:t>
            </a:r>
          </a:p>
        </p:txBody>
      </p:sp>
      <p:sp>
        <p:nvSpPr>
          <p:cNvPr id="8" name="Rectangle 7">
            <a:extLst>
              <a:ext uri="{FF2B5EF4-FFF2-40B4-BE49-F238E27FC236}">
                <a16:creationId xmlns:a16="http://schemas.microsoft.com/office/drawing/2014/main" id="{E7793D33-A08F-2440-B3A5-598C4FE5821C}"/>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9" name="TextBox 8">
            <a:extLst>
              <a:ext uri="{FF2B5EF4-FFF2-40B4-BE49-F238E27FC236}">
                <a16:creationId xmlns:a16="http://schemas.microsoft.com/office/drawing/2014/main" id="{9CD2722E-FFC9-9648-950E-48F6229D4C0A}"/>
              </a:ext>
            </a:extLst>
          </p:cNvPr>
          <p:cNvSpPr txBox="1"/>
          <p:nvPr userDrawn="1"/>
        </p:nvSpPr>
        <p:spPr>
          <a:xfrm>
            <a:off x="65314" y="-656381"/>
            <a:ext cx="2656115" cy="507831"/>
          </a:xfrm>
          <a:prstGeom prst="rect">
            <a:avLst/>
          </a:prstGeom>
          <a:noFill/>
        </p:spPr>
        <p:txBody>
          <a:bodyPr wrap="square" rtlCol="0">
            <a:spAutoFit/>
          </a:bodyPr>
          <a:lstStyle/>
          <a:p>
            <a:r>
              <a:rPr lang="en-NL" sz="1350" b="0" i="0">
                <a:latin typeface="NeueHaasGroteskDisp Pro Lt" panose="020B0204020202020204" pitchFamily="34" charset="77"/>
              </a:rPr>
              <a:t>Content grijs, 1 kolom,  2x smart art</a:t>
            </a:r>
          </a:p>
        </p:txBody>
      </p:sp>
      <p:sp>
        <p:nvSpPr>
          <p:cNvPr id="15" name="Content Placeholder 5">
            <a:extLst>
              <a:ext uri="{FF2B5EF4-FFF2-40B4-BE49-F238E27FC236}">
                <a16:creationId xmlns:a16="http://schemas.microsoft.com/office/drawing/2014/main" id="{18152265-F6F0-7F4D-9E4F-A1E86DEE51C4}"/>
              </a:ext>
            </a:extLst>
          </p:cNvPr>
          <p:cNvSpPr>
            <a:spLocks noGrp="1"/>
          </p:cNvSpPr>
          <p:nvPr>
            <p:ph sz="quarter" idx="13"/>
          </p:nvPr>
        </p:nvSpPr>
        <p:spPr>
          <a:xfrm>
            <a:off x="3309257" y="436336"/>
            <a:ext cx="2514601" cy="5906408"/>
          </a:xfrm>
        </p:spPr>
        <p:txBody>
          <a:bodyPr/>
          <a:lstStyle>
            <a:lvl1pPr>
              <a:defRPr b="0" i="0">
                <a:latin typeface="NeueHaasGroteskDisp Pro" panose="020B0504020202020204" pitchFamily="34" charset="77"/>
              </a:defRPr>
            </a:lvl1pPr>
            <a:lvl2pPr>
              <a:defRPr b="0" i="0">
                <a:latin typeface="NeueHaasGroteskDisp Pro" panose="020B0504020202020204" pitchFamily="34" charset="77"/>
              </a:defRPr>
            </a:lvl2pPr>
            <a:lvl3pPr>
              <a:defRPr b="0" i="0">
                <a:latin typeface="NeueHaasGroteskDisp Pro" panose="020B0504020202020204" pitchFamily="34" charset="77"/>
              </a:defRPr>
            </a:lvl3pPr>
            <a:lvl4pPr>
              <a:defRPr b="0" i="0">
                <a:latin typeface="NeueHaasGroteskDisp Pro" panose="020B0504020202020204" pitchFamily="34" charset="77"/>
              </a:defRPr>
            </a:lvl4pPr>
            <a:lvl5pPr>
              <a:defRPr b="0" i="0">
                <a:latin typeface="NeueHaasGroteskDisp Pro" panose="020B0504020202020204" pitchFamily="34" charset="77"/>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16" name="Content Placeholder 4">
            <a:extLst>
              <a:ext uri="{FF2B5EF4-FFF2-40B4-BE49-F238E27FC236}">
                <a16:creationId xmlns:a16="http://schemas.microsoft.com/office/drawing/2014/main" id="{CEAFBB56-2C75-984B-9E3C-BBD60FAA0F65}"/>
              </a:ext>
            </a:extLst>
          </p:cNvPr>
          <p:cNvSpPr>
            <a:spLocks noGrp="1"/>
          </p:cNvSpPr>
          <p:nvPr>
            <p:ph sz="quarter" idx="19" hasCustomPrompt="1"/>
          </p:nvPr>
        </p:nvSpPr>
        <p:spPr>
          <a:xfrm>
            <a:off x="6140053" y="436338"/>
            <a:ext cx="2514601" cy="2706915"/>
          </a:xfrm>
          <a:solidFill>
            <a:schemeClr val="bg1">
              <a:lumMod val="85000"/>
            </a:schemeClr>
          </a:solidFill>
        </p:spPr>
        <p:txBody>
          <a:bodyPr/>
          <a:lstStyle>
            <a:lvl1pPr marL="0" indent="0">
              <a:buNone/>
              <a:defRPr/>
            </a:lvl1pPr>
          </a:lstStyle>
          <a:p>
            <a:pPr lvl="0"/>
            <a:r>
              <a:rPr lang="en-NL"/>
              <a:t>DO NOT USE FOR PICTURES, SMART ART ONLY</a:t>
            </a:r>
          </a:p>
        </p:txBody>
      </p:sp>
      <p:sp>
        <p:nvSpPr>
          <p:cNvPr id="17" name="Content Placeholder 4">
            <a:extLst>
              <a:ext uri="{FF2B5EF4-FFF2-40B4-BE49-F238E27FC236}">
                <a16:creationId xmlns:a16="http://schemas.microsoft.com/office/drawing/2014/main" id="{0C8F9365-3630-284A-814E-C32C573B085D}"/>
              </a:ext>
            </a:extLst>
          </p:cNvPr>
          <p:cNvSpPr>
            <a:spLocks noGrp="1"/>
          </p:cNvSpPr>
          <p:nvPr>
            <p:ph sz="quarter" idx="20" hasCustomPrompt="1"/>
          </p:nvPr>
        </p:nvSpPr>
        <p:spPr>
          <a:xfrm>
            <a:off x="6140053" y="3635830"/>
            <a:ext cx="2514601" cy="2706915"/>
          </a:xfrm>
          <a:solidFill>
            <a:schemeClr val="bg1">
              <a:lumMod val="85000"/>
            </a:schemeClr>
          </a:solidFill>
        </p:spPr>
        <p:txBody>
          <a:bodyPr/>
          <a:lstStyle>
            <a:lvl1pPr marL="0" indent="0">
              <a:buNone/>
              <a:defRPr/>
            </a:lvl1pPr>
          </a:lstStyle>
          <a:p>
            <a:pPr lvl="0"/>
            <a:r>
              <a:rPr lang="en-NL"/>
              <a:t>DO NOT USE FOR PICTURES, SMART ART ONLY</a:t>
            </a:r>
          </a:p>
        </p:txBody>
      </p:sp>
    </p:spTree>
    <p:extLst>
      <p:ext uri="{BB962C8B-B14F-4D97-AF65-F5344CB8AC3E}">
        <p14:creationId xmlns:p14="http://schemas.microsoft.com/office/powerpoint/2010/main" val="674654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grijs, 4 fo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FBF23A54-17B8-F64F-85C5-7B275EE05FB0}"/>
              </a:ext>
            </a:extLst>
          </p:cNvPr>
          <p:cNvSpPr>
            <a:spLocks noGrp="1"/>
          </p:cNvSpPr>
          <p:nvPr>
            <p:ph type="ftr" sz="quarter" idx="10"/>
          </p:nvPr>
        </p:nvSpPr>
        <p:spPr>
          <a:xfrm>
            <a:off x="610030" y="6492875"/>
            <a:ext cx="1546173" cy="108341"/>
          </a:xfrm>
          <a:prstGeom prst="rect">
            <a:avLst/>
          </a:prstGeom>
        </p:spPr>
        <p:txBody>
          <a:bodyPr/>
          <a:lstStyle>
            <a:lvl1pPr>
              <a:defRPr>
                <a:solidFill>
                  <a:schemeClr val="tx1"/>
                </a:solidFill>
              </a:defRPr>
            </a:lvl1pPr>
          </a:lstStyle>
          <a:p>
            <a:endParaRPr lang="en-NL"/>
          </a:p>
        </p:txBody>
      </p:sp>
      <p:sp>
        <p:nvSpPr>
          <p:cNvPr id="11" name="Slide Number Placeholder 10">
            <a:extLst>
              <a:ext uri="{FF2B5EF4-FFF2-40B4-BE49-F238E27FC236}">
                <a16:creationId xmlns:a16="http://schemas.microsoft.com/office/drawing/2014/main" id="{903581B3-0E4F-FB48-B656-C95C6D9B45D0}"/>
              </a:ext>
            </a:extLst>
          </p:cNvPr>
          <p:cNvSpPr>
            <a:spLocks noGrp="1"/>
          </p:cNvSpPr>
          <p:nvPr>
            <p:ph type="sldNum" sz="quarter" idx="11"/>
          </p:nvPr>
        </p:nvSpPr>
        <p:spPr/>
        <p:txBody>
          <a:bodyPr/>
          <a:lstStyle>
            <a:lvl1pPr>
              <a:defRPr>
                <a:solidFill>
                  <a:schemeClr val="tx1"/>
                </a:solidFill>
              </a:defRPr>
            </a:lvl1pPr>
          </a:lstStyle>
          <a:p>
            <a:fld id="{D00C0A89-FF56-C84D-A1E9-456D8FD7B94E}" type="slidenum">
              <a:rPr lang="en-NL" smtClean="0"/>
              <a:pPr/>
              <a:t>‹#›</a:t>
            </a:fld>
            <a:endParaRPr lang="en-NL"/>
          </a:p>
        </p:txBody>
      </p:sp>
      <p:sp>
        <p:nvSpPr>
          <p:cNvPr id="12" name="TextBox 11">
            <a:extLst>
              <a:ext uri="{FF2B5EF4-FFF2-40B4-BE49-F238E27FC236}">
                <a16:creationId xmlns:a16="http://schemas.microsoft.com/office/drawing/2014/main" id="{0AE5293A-9568-694B-B35C-803AE39196CD}"/>
              </a:ext>
            </a:extLst>
          </p:cNvPr>
          <p:cNvSpPr txBox="1"/>
          <p:nvPr userDrawn="1"/>
        </p:nvSpPr>
        <p:spPr>
          <a:xfrm>
            <a:off x="331471" y="6492875"/>
            <a:ext cx="297180" cy="80791"/>
          </a:xfrm>
          <a:prstGeom prst="rect">
            <a:avLst/>
          </a:prstGeom>
          <a:noFill/>
        </p:spPr>
        <p:txBody>
          <a:bodyPr wrap="square" lIns="0" tIns="0" rIns="0" bIns="0" rtlCol="0">
            <a:spAutoFit/>
          </a:bodyPr>
          <a:lstStyle/>
          <a:p>
            <a:r>
              <a:rPr lang="en-NL" sz="525" b="0" i="0">
                <a:solidFill>
                  <a:schemeClr val="tx1"/>
                </a:solidFill>
                <a:latin typeface="NeueHaasGroteskDisp Pro Md" panose="020B0504020202020204" pitchFamily="34" charset="77"/>
              </a:rPr>
              <a:t>HCSS   |</a:t>
            </a:r>
          </a:p>
        </p:txBody>
      </p:sp>
      <p:sp>
        <p:nvSpPr>
          <p:cNvPr id="13" name="Title 12">
            <a:extLst>
              <a:ext uri="{FF2B5EF4-FFF2-40B4-BE49-F238E27FC236}">
                <a16:creationId xmlns:a16="http://schemas.microsoft.com/office/drawing/2014/main" id="{ED488FF6-BE9C-A04D-835C-2F37D80F6D9C}"/>
              </a:ext>
            </a:extLst>
          </p:cNvPr>
          <p:cNvSpPr>
            <a:spLocks noGrp="1"/>
          </p:cNvSpPr>
          <p:nvPr>
            <p:ph type="title"/>
          </p:nvPr>
        </p:nvSpPr>
        <p:spPr>
          <a:xfrm>
            <a:off x="331471" y="991509"/>
            <a:ext cx="2183129" cy="1809748"/>
          </a:xfrm>
        </p:spPr>
        <p:txBody>
          <a:bodyPr/>
          <a:lstStyle>
            <a:lvl1pPr>
              <a:defRPr>
                <a:solidFill>
                  <a:schemeClr val="tx1"/>
                </a:solidFill>
              </a:defRPr>
            </a:lvl1pPr>
          </a:lstStyle>
          <a:p>
            <a:r>
              <a:rPr lang="nl-NL"/>
              <a:t>Klik om stijl te bewerken</a:t>
            </a:r>
            <a:endParaRPr lang="en-NL"/>
          </a:p>
        </p:txBody>
      </p:sp>
      <p:sp>
        <p:nvSpPr>
          <p:cNvPr id="14" name="Text Placeholder 12">
            <a:extLst>
              <a:ext uri="{FF2B5EF4-FFF2-40B4-BE49-F238E27FC236}">
                <a16:creationId xmlns:a16="http://schemas.microsoft.com/office/drawing/2014/main" id="{4FE90EE8-6447-B64C-8727-20C763FEA53F}"/>
              </a:ext>
            </a:extLst>
          </p:cNvPr>
          <p:cNvSpPr>
            <a:spLocks noGrp="1"/>
          </p:cNvSpPr>
          <p:nvPr>
            <p:ph type="body" sz="quarter" idx="12"/>
          </p:nvPr>
        </p:nvSpPr>
        <p:spPr>
          <a:xfrm>
            <a:off x="331471" y="436337"/>
            <a:ext cx="2183130" cy="298902"/>
          </a:xfrm>
        </p:spPr>
        <p:txBody>
          <a:bodyPr>
            <a:normAutofit/>
          </a:bodyPr>
          <a:lstStyle>
            <a:lvl1pPr marL="0" indent="0">
              <a:buNone/>
              <a:defRPr sz="1500" b="0" i="0">
                <a:solidFill>
                  <a:schemeClr val="tx1"/>
                </a:solidFill>
                <a:latin typeface="NeueHaasGroteskDisp Pro Lt" panose="020B0204020202020204" pitchFamily="34" charset="77"/>
              </a:defRPr>
            </a:lvl1pPr>
          </a:lstStyle>
          <a:p>
            <a:pPr lvl="0"/>
            <a:r>
              <a:rPr lang="nl-NL"/>
              <a:t>Klikken om de tekststijl van het model te bewerken</a:t>
            </a:r>
          </a:p>
        </p:txBody>
      </p:sp>
      <p:sp>
        <p:nvSpPr>
          <p:cNvPr id="8" name="Rectangle 7">
            <a:extLst>
              <a:ext uri="{FF2B5EF4-FFF2-40B4-BE49-F238E27FC236}">
                <a16:creationId xmlns:a16="http://schemas.microsoft.com/office/drawing/2014/main" id="{E7793D33-A08F-2440-B3A5-598C4FE5821C}"/>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9" name="TextBox 8">
            <a:extLst>
              <a:ext uri="{FF2B5EF4-FFF2-40B4-BE49-F238E27FC236}">
                <a16:creationId xmlns:a16="http://schemas.microsoft.com/office/drawing/2014/main" id="{9CD2722E-FFC9-9648-950E-48F6229D4C0A}"/>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Content grijs, 4 foto’s</a:t>
            </a:r>
          </a:p>
        </p:txBody>
      </p:sp>
      <p:sp>
        <p:nvSpPr>
          <p:cNvPr id="23" name="Picture Placeholder 2">
            <a:extLst>
              <a:ext uri="{FF2B5EF4-FFF2-40B4-BE49-F238E27FC236}">
                <a16:creationId xmlns:a16="http://schemas.microsoft.com/office/drawing/2014/main" id="{D8E054B5-4925-5E45-8987-C5542DAFED79}"/>
              </a:ext>
            </a:extLst>
          </p:cNvPr>
          <p:cNvSpPr>
            <a:spLocks noGrp="1"/>
          </p:cNvSpPr>
          <p:nvPr>
            <p:ph type="pic" sz="quarter" idx="14"/>
          </p:nvPr>
        </p:nvSpPr>
        <p:spPr>
          <a:xfrm>
            <a:off x="6140054" y="436565"/>
            <a:ext cx="2514090" cy="2706915"/>
          </a:xfrm>
          <a:solidFill>
            <a:schemeClr val="bg1">
              <a:lumMod val="85000"/>
            </a:schemeClr>
          </a:solidFill>
        </p:spPr>
        <p:txBody>
          <a:bodyPr/>
          <a:lstStyle/>
          <a:p>
            <a:r>
              <a:rPr lang="nl-NL"/>
              <a:t>Klik op het pictogram als u een afbeelding wilt toevoegen</a:t>
            </a:r>
            <a:endParaRPr lang="en-NL"/>
          </a:p>
        </p:txBody>
      </p:sp>
      <p:sp>
        <p:nvSpPr>
          <p:cNvPr id="24" name="Picture Placeholder 2">
            <a:extLst>
              <a:ext uri="{FF2B5EF4-FFF2-40B4-BE49-F238E27FC236}">
                <a16:creationId xmlns:a16="http://schemas.microsoft.com/office/drawing/2014/main" id="{78D5C597-732F-5740-B46D-8FA6524DDE23}"/>
              </a:ext>
            </a:extLst>
          </p:cNvPr>
          <p:cNvSpPr>
            <a:spLocks noGrp="1"/>
          </p:cNvSpPr>
          <p:nvPr>
            <p:ph type="pic" sz="quarter" idx="15"/>
          </p:nvPr>
        </p:nvSpPr>
        <p:spPr>
          <a:xfrm>
            <a:off x="6140053" y="3635829"/>
            <a:ext cx="2514090" cy="2706915"/>
          </a:xfrm>
          <a:solidFill>
            <a:schemeClr val="bg1">
              <a:lumMod val="85000"/>
            </a:schemeClr>
          </a:solidFill>
        </p:spPr>
        <p:txBody>
          <a:bodyPr/>
          <a:lstStyle/>
          <a:p>
            <a:r>
              <a:rPr lang="nl-NL"/>
              <a:t>Klik op het pictogram als u een afbeelding wilt toevoegen</a:t>
            </a:r>
            <a:endParaRPr lang="en-NL"/>
          </a:p>
        </p:txBody>
      </p:sp>
      <p:sp>
        <p:nvSpPr>
          <p:cNvPr id="25" name="Picture Placeholder 2">
            <a:extLst>
              <a:ext uri="{FF2B5EF4-FFF2-40B4-BE49-F238E27FC236}">
                <a16:creationId xmlns:a16="http://schemas.microsoft.com/office/drawing/2014/main" id="{04E6B964-0BAF-5B48-9631-CB9EE851EBD1}"/>
              </a:ext>
            </a:extLst>
          </p:cNvPr>
          <p:cNvSpPr>
            <a:spLocks noGrp="1"/>
          </p:cNvSpPr>
          <p:nvPr>
            <p:ph type="pic" sz="quarter" idx="16"/>
          </p:nvPr>
        </p:nvSpPr>
        <p:spPr>
          <a:xfrm>
            <a:off x="3309256" y="436565"/>
            <a:ext cx="2514090" cy="2706915"/>
          </a:xfrm>
          <a:solidFill>
            <a:schemeClr val="bg1">
              <a:lumMod val="85000"/>
            </a:schemeClr>
          </a:solidFill>
        </p:spPr>
        <p:txBody>
          <a:bodyPr/>
          <a:lstStyle/>
          <a:p>
            <a:r>
              <a:rPr lang="nl-NL"/>
              <a:t>Klik op het pictogram als u een afbeelding wilt toevoegen</a:t>
            </a:r>
            <a:endParaRPr lang="en-NL"/>
          </a:p>
        </p:txBody>
      </p:sp>
      <p:sp>
        <p:nvSpPr>
          <p:cNvPr id="26" name="Picture Placeholder 2">
            <a:extLst>
              <a:ext uri="{FF2B5EF4-FFF2-40B4-BE49-F238E27FC236}">
                <a16:creationId xmlns:a16="http://schemas.microsoft.com/office/drawing/2014/main" id="{A242A1BB-DD49-4C44-AC5E-397B4E5E775A}"/>
              </a:ext>
            </a:extLst>
          </p:cNvPr>
          <p:cNvSpPr>
            <a:spLocks noGrp="1"/>
          </p:cNvSpPr>
          <p:nvPr>
            <p:ph type="pic" sz="quarter" idx="17"/>
          </p:nvPr>
        </p:nvSpPr>
        <p:spPr>
          <a:xfrm>
            <a:off x="3309255" y="3635829"/>
            <a:ext cx="2514090" cy="2706915"/>
          </a:xfrm>
          <a:solidFill>
            <a:schemeClr val="bg1">
              <a:lumMod val="85000"/>
            </a:schemeClr>
          </a:solidFill>
        </p:spPr>
        <p:txBody>
          <a:bodyPr/>
          <a:lstStyle/>
          <a:p>
            <a:r>
              <a:rPr lang="nl-NL"/>
              <a:t>Klik op het pictogram als u een afbeelding wilt toevoegen</a:t>
            </a:r>
            <a:endParaRPr lang="en-NL"/>
          </a:p>
        </p:txBody>
      </p:sp>
    </p:spTree>
    <p:extLst>
      <p:ext uri="{BB962C8B-B14F-4D97-AF65-F5344CB8AC3E}">
        <p14:creationId xmlns:p14="http://schemas.microsoft.com/office/powerpoint/2010/main" val="1135067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grijs, 4x smart 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FBF23A54-17B8-F64F-85C5-7B275EE05FB0}"/>
              </a:ext>
            </a:extLst>
          </p:cNvPr>
          <p:cNvSpPr>
            <a:spLocks noGrp="1"/>
          </p:cNvSpPr>
          <p:nvPr>
            <p:ph type="ftr" sz="quarter" idx="10"/>
          </p:nvPr>
        </p:nvSpPr>
        <p:spPr>
          <a:xfrm>
            <a:off x="610030" y="6492875"/>
            <a:ext cx="1546173" cy="108341"/>
          </a:xfrm>
          <a:prstGeom prst="rect">
            <a:avLst/>
          </a:prstGeom>
        </p:spPr>
        <p:txBody>
          <a:bodyPr/>
          <a:lstStyle>
            <a:lvl1pPr>
              <a:defRPr>
                <a:solidFill>
                  <a:schemeClr val="tx1"/>
                </a:solidFill>
              </a:defRPr>
            </a:lvl1pPr>
          </a:lstStyle>
          <a:p>
            <a:endParaRPr lang="en-NL"/>
          </a:p>
        </p:txBody>
      </p:sp>
      <p:sp>
        <p:nvSpPr>
          <p:cNvPr id="11" name="Slide Number Placeholder 10">
            <a:extLst>
              <a:ext uri="{FF2B5EF4-FFF2-40B4-BE49-F238E27FC236}">
                <a16:creationId xmlns:a16="http://schemas.microsoft.com/office/drawing/2014/main" id="{903581B3-0E4F-FB48-B656-C95C6D9B45D0}"/>
              </a:ext>
            </a:extLst>
          </p:cNvPr>
          <p:cNvSpPr>
            <a:spLocks noGrp="1"/>
          </p:cNvSpPr>
          <p:nvPr>
            <p:ph type="sldNum" sz="quarter" idx="11"/>
          </p:nvPr>
        </p:nvSpPr>
        <p:spPr/>
        <p:txBody>
          <a:bodyPr/>
          <a:lstStyle>
            <a:lvl1pPr>
              <a:defRPr>
                <a:solidFill>
                  <a:schemeClr val="tx1"/>
                </a:solidFill>
              </a:defRPr>
            </a:lvl1pPr>
          </a:lstStyle>
          <a:p>
            <a:fld id="{D00C0A89-FF56-C84D-A1E9-456D8FD7B94E}" type="slidenum">
              <a:rPr lang="en-NL" smtClean="0"/>
              <a:pPr/>
              <a:t>‹#›</a:t>
            </a:fld>
            <a:endParaRPr lang="en-NL"/>
          </a:p>
        </p:txBody>
      </p:sp>
      <p:sp>
        <p:nvSpPr>
          <p:cNvPr id="12" name="TextBox 11">
            <a:extLst>
              <a:ext uri="{FF2B5EF4-FFF2-40B4-BE49-F238E27FC236}">
                <a16:creationId xmlns:a16="http://schemas.microsoft.com/office/drawing/2014/main" id="{0AE5293A-9568-694B-B35C-803AE39196CD}"/>
              </a:ext>
            </a:extLst>
          </p:cNvPr>
          <p:cNvSpPr txBox="1"/>
          <p:nvPr userDrawn="1"/>
        </p:nvSpPr>
        <p:spPr>
          <a:xfrm>
            <a:off x="331471" y="6492875"/>
            <a:ext cx="297180" cy="80791"/>
          </a:xfrm>
          <a:prstGeom prst="rect">
            <a:avLst/>
          </a:prstGeom>
          <a:noFill/>
        </p:spPr>
        <p:txBody>
          <a:bodyPr wrap="square" lIns="0" tIns="0" rIns="0" bIns="0" rtlCol="0">
            <a:spAutoFit/>
          </a:bodyPr>
          <a:lstStyle/>
          <a:p>
            <a:r>
              <a:rPr lang="en-NL" sz="525" b="0" i="0">
                <a:solidFill>
                  <a:schemeClr val="tx1"/>
                </a:solidFill>
                <a:latin typeface="NeueHaasGroteskDisp Pro Md" panose="020B0504020202020204" pitchFamily="34" charset="77"/>
              </a:rPr>
              <a:t>HCSS   |</a:t>
            </a:r>
          </a:p>
        </p:txBody>
      </p:sp>
      <p:sp>
        <p:nvSpPr>
          <p:cNvPr id="13" name="Title 12">
            <a:extLst>
              <a:ext uri="{FF2B5EF4-FFF2-40B4-BE49-F238E27FC236}">
                <a16:creationId xmlns:a16="http://schemas.microsoft.com/office/drawing/2014/main" id="{ED488FF6-BE9C-A04D-835C-2F37D80F6D9C}"/>
              </a:ext>
            </a:extLst>
          </p:cNvPr>
          <p:cNvSpPr>
            <a:spLocks noGrp="1"/>
          </p:cNvSpPr>
          <p:nvPr>
            <p:ph type="title"/>
          </p:nvPr>
        </p:nvSpPr>
        <p:spPr>
          <a:xfrm>
            <a:off x="331471" y="991509"/>
            <a:ext cx="2183129" cy="1809748"/>
          </a:xfrm>
        </p:spPr>
        <p:txBody>
          <a:bodyPr/>
          <a:lstStyle>
            <a:lvl1pPr>
              <a:defRPr>
                <a:solidFill>
                  <a:schemeClr val="tx1"/>
                </a:solidFill>
              </a:defRPr>
            </a:lvl1pPr>
          </a:lstStyle>
          <a:p>
            <a:r>
              <a:rPr lang="nl-NL"/>
              <a:t>Klik om stijl te bewerken</a:t>
            </a:r>
            <a:endParaRPr lang="en-NL"/>
          </a:p>
        </p:txBody>
      </p:sp>
      <p:sp>
        <p:nvSpPr>
          <p:cNvPr id="14" name="Text Placeholder 12">
            <a:extLst>
              <a:ext uri="{FF2B5EF4-FFF2-40B4-BE49-F238E27FC236}">
                <a16:creationId xmlns:a16="http://schemas.microsoft.com/office/drawing/2014/main" id="{4FE90EE8-6447-B64C-8727-20C763FEA53F}"/>
              </a:ext>
            </a:extLst>
          </p:cNvPr>
          <p:cNvSpPr>
            <a:spLocks noGrp="1"/>
          </p:cNvSpPr>
          <p:nvPr>
            <p:ph type="body" sz="quarter" idx="12"/>
          </p:nvPr>
        </p:nvSpPr>
        <p:spPr>
          <a:xfrm>
            <a:off x="331471" y="436337"/>
            <a:ext cx="2183130" cy="298902"/>
          </a:xfrm>
        </p:spPr>
        <p:txBody>
          <a:bodyPr>
            <a:normAutofit/>
          </a:bodyPr>
          <a:lstStyle>
            <a:lvl1pPr marL="0" indent="0">
              <a:buNone/>
              <a:defRPr sz="1500" b="0" i="0">
                <a:solidFill>
                  <a:schemeClr val="tx1"/>
                </a:solidFill>
                <a:latin typeface="NeueHaasGroteskDisp Pro Lt" panose="020B0204020202020204" pitchFamily="34" charset="77"/>
              </a:defRPr>
            </a:lvl1pPr>
          </a:lstStyle>
          <a:p>
            <a:pPr lvl="0"/>
            <a:r>
              <a:rPr lang="nl-NL"/>
              <a:t>Klikken om de tekststijl van het model te bewerken</a:t>
            </a:r>
          </a:p>
        </p:txBody>
      </p:sp>
      <p:sp>
        <p:nvSpPr>
          <p:cNvPr id="8" name="Rectangle 7">
            <a:extLst>
              <a:ext uri="{FF2B5EF4-FFF2-40B4-BE49-F238E27FC236}">
                <a16:creationId xmlns:a16="http://schemas.microsoft.com/office/drawing/2014/main" id="{E7793D33-A08F-2440-B3A5-598C4FE5821C}"/>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9" name="TextBox 8">
            <a:extLst>
              <a:ext uri="{FF2B5EF4-FFF2-40B4-BE49-F238E27FC236}">
                <a16:creationId xmlns:a16="http://schemas.microsoft.com/office/drawing/2014/main" id="{9CD2722E-FFC9-9648-950E-48F6229D4C0A}"/>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Content grijs, 4x smart art</a:t>
            </a:r>
          </a:p>
        </p:txBody>
      </p:sp>
      <p:sp>
        <p:nvSpPr>
          <p:cNvPr id="15" name="Content Placeholder 4">
            <a:extLst>
              <a:ext uri="{FF2B5EF4-FFF2-40B4-BE49-F238E27FC236}">
                <a16:creationId xmlns:a16="http://schemas.microsoft.com/office/drawing/2014/main" id="{C66D4DE2-0E0E-8944-B148-2BACA84204EF}"/>
              </a:ext>
            </a:extLst>
          </p:cNvPr>
          <p:cNvSpPr>
            <a:spLocks noGrp="1"/>
          </p:cNvSpPr>
          <p:nvPr>
            <p:ph sz="quarter" idx="19" hasCustomPrompt="1"/>
          </p:nvPr>
        </p:nvSpPr>
        <p:spPr>
          <a:xfrm>
            <a:off x="6140053" y="436338"/>
            <a:ext cx="2514601" cy="2706915"/>
          </a:xfrm>
          <a:solidFill>
            <a:schemeClr val="bg1">
              <a:lumMod val="85000"/>
            </a:schemeClr>
          </a:solidFill>
        </p:spPr>
        <p:txBody>
          <a:bodyPr/>
          <a:lstStyle>
            <a:lvl1pPr marL="0" indent="0">
              <a:buNone/>
              <a:defRPr/>
            </a:lvl1pPr>
          </a:lstStyle>
          <a:p>
            <a:pPr lvl="0"/>
            <a:r>
              <a:rPr lang="en-NL"/>
              <a:t>DO NOT USE FOR PICTURES, SMART ART ONLY</a:t>
            </a:r>
          </a:p>
        </p:txBody>
      </p:sp>
      <p:sp>
        <p:nvSpPr>
          <p:cNvPr id="16" name="Content Placeholder 4">
            <a:extLst>
              <a:ext uri="{FF2B5EF4-FFF2-40B4-BE49-F238E27FC236}">
                <a16:creationId xmlns:a16="http://schemas.microsoft.com/office/drawing/2014/main" id="{76F04A16-DD3A-4644-8801-17EAD37898B4}"/>
              </a:ext>
            </a:extLst>
          </p:cNvPr>
          <p:cNvSpPr>
            <a:spLocks noGrp="1"/>
          </p:cNvSpPr>
          <p:nvPr>
            <p:ph sz="quarter" idx="20" hasCustomPrompt="1"/>
          </p:nvPr>
        </p:nvSpPr>
        <p:spPr>
          <a:xfrm>
            <a:off x="6140053" y="3635830"/>
            <a:ext cx="2514601" cy="2706915"/>
          </a:xfrm>
          <a:solidFill>
            <a:schemeClr val="bg1">
              <a:lumMod val="85000"/>
            </a:schemeClr>
          </a:solidFill>
        </p:spPr>
        <p:txBody>
          <a:bodyPr/>
          <a:lstStyle>
            <a:lvl1pPr marL="0" indent="0">
              <a:buNone/>
              <a:defRPr/>
            </a:lvl1pPr>
          </a:lstStyle>
          <a:p>
            <a:pPr lvl="0"/>
            <a:r>
              <a:rPr lang="en-NL"/>
              <a:t>DO NOT USE FOR PICTURES, SMART ART ONLY</a:t>
            </a:r>
          </a:p>
        </p:txBody>
      </p:sp>
      <p:sp>
        <p:nvSpPr>
          <p:cNvPr id="17" name="Content Placeholder 4">
            <a:extLst>
              <a:ext uri="{FF2B5EF4-FFF2-40B4-BE49-F238E27FC236}">
                <a16:creationId xmlns:a16="http://schemas.microsoft.com/office/drawing/2014/main" id="{C729A16A-01CD-854F-BA17-238E2A89BB88}"/>
              </a:ext>
            </a:extLst>
          </p:cNvPr>
          <p:cNvSpPr>
            <a:spLocks noGrp="1"/>
          </p:cNvSpPr>
          <p:nvPr>
            <p:ph sz="quarter" idx="21" hasCustomPrompt="1"/>
          </p:nvPr>
        </p:nvSpPr>
        <p:spPr>
          <a:xfrm>
            <a:off x="3298881" y="465367"/>
            <a:ext cx="2514601" cy="2706915"/>
          </a:xfrm>
          <a:solidFill>
            <a:schemeClr val="bg1">
              <a:lumMod val="85000"/>
            </a:schemeClr>
          </a:solidFill>
        </p:spPr>
        <p:txBody>
          <a:bodyPr/>
          <a:lstStyle>
            <a:lvl1pPr marL="0" indent="0">
              <a:buNone/>
              <a:defRPr/>
            </a:lvl1pPr>
          </a:lstStyle>
          <a:p>
            <a:pPr lvl="0"/>
            <a:r>
              <a:rPr lang="en-NL"/>
              <a:t>DO NOT USE FOR PICTURES, SMART ART ONLY</a:t>
            </a:r>
          </a:p>
        </p:txBody>
      </p:sp>
      <p:sp>
        <p:nvSpPr>
          <p:cNvPr id="18" name="Content Placeholder 4">
            <a:extLst>
              <a:ext uri="{FF2B5EF4-FFF2-40B4-BE49-F238E27FC236}">
                <a16:creationId xmlns:a16="http://schemas.microsoft.com/office/drawing/2014/main" id="{DFE76A74-3582-9644-A967-CFC4A69219B7}"/>
              </a:ext>
            </a:extLst>
          </p:cNvPr>
          <p:cNvSpPr>
            <a:spLocks noGrp="1"/>
          </p:cNvSpPr>
          <p:nvPr>
            <p:ph sz="quarter" idx="22" hasCustomPrompt="1"/>
          </p:nvPr>
        </p:nvSpPr>
        <p:spPr>
          <a:xfrm>
            <a:off x="3298881" y="3635829"/>
            <a:ext cx="2514601" cy="2706915"/>
          </a:xfrm>
          <a:solidFill>
            <a:schemeClr val="bg1">
              <a:lumMod val="85000"/>
            </a:schemeClr>
          </a:solidFill>
        </p:spPr>
        <p:txBody>
          <a:bodyPr/>
          <a:lstStyle>
            <a:lvl1pPr marL="0" indent="0">
              <a:buNone/>
              <a:defRPr/>
            </a:lvl1pPr>
          </a:lstStyle>
          <a:p>
            <a:pPr lvl="0"/>
            <a:r>
              <a:rPr lang="en-NL"/>
              <a:t>DO NOT USE FOR PICTURES, SMART ART ONLY</a:t>
            </a:r>
          </a:p>
        </p:txBody>
      </p:sp>
    </p:spTree>
    <p:extLst>
      <p:ext uri="{BB962C8B-B14F-4D97-AF65-F5344CB8AC3E}">
        <p14:creationId xmlns:p14="http://schemas.microsoft.com/office/powerpoint/2010/main" val="3817394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grijs, smart 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FBF23A54-17B8-F64F-85C5-7B275EE05FB0}"/>
              </a:ext>
            </a:extLst>
          </p:cNvPr>
          <p:cNvSpPr>
            <a:spLocks noGrp="1"/>
          </p:cNvSpPr>
          <p:nvPr>
            <p:ph type="ftr" sz="quarter" idx="10"/>
          </p:nvPr>
        </p:nvSpPr>
        <p:spPr>
          <a:xfrm>
            <a:off x="610030" y="6492875"/>
            <a:ext cx="1546173" cy="108341"/>
          </a:xfrm>
          <a:prstGeom prst="rect">
            <a:avLst/>
          </a:prstGeom>
        </p:spPr>
        <p:txBody>
          <a:bodyPr/>
          <a:lstStyle>
            <a:lvl1pPr>
              <a:defRPr>
                <a:solidFill>
                  <a:schemeClr val="tx1"/>
                </a:solidFill>
              </a:defRPr>
            </a:lvl1pPr>
          </a:lstStyle>
          <a:p>
            <a:endParaRPr lang="en-NL"/>
          </a:p>
        </p:txBody>
      </p:sp>
      <p:sp>
        <p:nvSpPr>
          <p:cNvPr id="11" name="Slide Number Placeholder 10">
            <a:extLst>
              <a:ext uri="{FF2B5EF4-FFF2-40B4-BE49-F238E27FC236}">
                <a16:creationId xmlns:a16="http://schemas.microsoft.com/office/drawing/2014/main" id="{903581B3-0E4F-FB48-B656-C95C6D9B45D0}"/>
              </a:ext>
            </a:extLst>
          </p:cNvPr>
          <p:cNvSpPr>
            <a:spLocks noGrp="1"/>
          </p:cNvSpPr>
          <p:nvPr>
            <p:ph type="sldNum" sz="quarter" idx="11"/>
          </p:nvPr>
        </p:nvSpPr>
        <p:spPr/>
        <p:txBody>
          <a:bodyPr/>
          <a:lstStyle>
            <a:lvl1pPr>
              <a:defRPr>
                <a:solidFill>
                  <a:schemeClr val="tx1"/>
                </a:solidFill>
              </a:defRPr>
            </a:lvl1pPr>
          </a:lstStyle>
          <a:p>
            <a:fld id="{D00C0A89-FF56-C84D-A1E9-456D8FD7B94E}" type="slidenum">
              <a:rPr lang="en-NL" smtClean="0"/>
              <a:pPr/>
              <a:t>‹#›</a:t>
            </a:fld>
            <a:endParaRPr lang="en-NL"/>
          </a:p>
        </p:txBody>
      </p:sp>
      <p:sp>
        <p:nvSpPr>
          <p:cNvPr id="12" name="TextBox 11">
            <a:extLst>
              <a:ext uri="{FF2B5EF4-FFF2-40B4-BE49-F238E27FC236}">
                <a16:creationId xmlns:a16="http://schemas.microsoft.com/office/drawing/2014/main" id="{0AE5293A-9568-694B-B35C-803AE39196CD}"/>
              </a:ext>
            </a:extLst>
          </p:cNvPr>
          <p:cNvSpPr txBox="1"/>
          <p:nvPr userDrawn="1"/>
        </p:nvSpPr>
        <p:spPr>
          <a:xfrm>
            <a:off x="331471" y="6492875"/>
            <a:ext cx="297180" cy="80791"/>
          </a:xfrm>
          <a:prstGeom prst="rect">
            <a:avLst/>
          </a:prstGeom>
          <a:noFill/>
        </p:spPr>
        <p:txBody>
          <a:bodyPr wrap="square" lIns="0" tIns="0" rIns="0" bIns="0" rtlCol="0">
            <a:spAutoFit/>
          </a:bodyPr>
          <a:lstStyle/>
          <a:p>
            <a:r>
              <a:rPr lang="en-NL" sz="525" b="0" i="0">
                <a:solidFill>
                  <a:schemeClr val="tx1"/>
                </a:solidFill>
                <a:latin typeface="NeueHaasGroteskDisp Pro Md" panose="020B0504020202020204" pitchFamily="34" charset="77"/>
              </a:rPr>
              <a:t>HCSS   |</a:t>
            </a:r>
          </a:p>
        </p:txBody>
      </p:sp>
      <p:sp>
        <p:nvSpPr>
          <p:cNvPr id="13" name="Title 12">
            <a:extLst>
              <a:ext uri="{FF2B5EF4-FFF2-40B4-BE49-F238E27FC236}">
                <a16:creationId xmlns:a16="http://schemas.microsoft.com/office/drawing/2014/main" id="{ED488FF6-BE9C-A04D-835C-2F37D80F6D9C}"/>
              </a:ext>
            </a:extLst>
          </p:cNvPr>
          <p:cNvSpPr>
            <a:spLocks noGrp="1"/>
          </p:cNvSpPr>
          <p:nvPr>
            <p:ph type="title"/>
          </p:nvPr>
        </p:nvSpPr>
        <p:spPr>
          <a:xfrm>
            <a:off x="331471" y="991509"/>
            <a:ext cx="2183129" cy="1809748"/>
          </a:xfrm>
        </p:spPr>
        <p:txBody>
          <a:bodyPr/>
          <a:lstStyle>
            <a:lvl1pPr>
              <a:defRPr>
                <a:solidFill>
                  <a:schemeClr val="tx1"/>
                </a:solidFill>
              </a:defRPr>
            </a:lvl1pPr>
          </a:lstStyle>
          <a:p>
            <a:r>
              <a:rPr lang="nl-NL"/>
              <a:t>Klik om stijl te bewerken</a:t>
            </a:r>
            <a:endParaRPr lang="en-NL"/>
          </a:p>
        </p:txBody>
      </p:sp>
      <p:sp>
        <p:nvSpPr>
          <p:cNvPr id="14" name="Text Placeholder 12">
            <a:extLst>
              <a:ext uri="{FF2B5EF4-FFF2-40B4-BE49-F238E27FC236}">
                <a16:creationId xmlns:a16="http://schemas.microsoft.com/office/drawing/2014/main" id="{4FE90EE8-6447-B64C-8727-20C763FEA53F}"/>
              </a:ext>
            </a:extLst>
          </p:cNvPr>
          <p:cNvSpPr>
            <a:spLocks noGrp="1"/>
          </p:cNvSpPr>
          <p:nvPr>
            <p:ph type="body" sz="quarter" idx="12"/>
          </p:nvPr>
        </p:nvSpPr>
        <p:spPr>
          <a:xfrm>
            <a:off x="331471" y="436337"/>
            <a:ext cx="2183130" cy="298902"/>
          </a:xfrm>
        </p:spPr>
        <p:txBody>
          <a:bodyPr>
            <a:normAutofit/>
          </a:bodyPr>
          <a:lstStyle>
            <a:lvl1pPr marL="0" indent="0">
              <a:buNone/>
              <a:defRPr sz="1500" b="0" i="0">
                <a:solidFill>
                  <a:schemeClr val="tx1"/>
                </a:solidFill>
                <a:latin typeface="NeueHaasGroteskDisp Pro Lt" panose="020B0204020202020204" pitchFamily="34" charset="77"/>
              </a:defRPr>
            </a:lvl1pPr>
          </a:lstStyle>
          <a:p>
            <a:pPr lvl="0"/>
            <a:r>
              <a:rPr lang="nl-NL"/>
              <a:t>Klikken om de tekststijl van het model te bewerken</a:t>
            </a:r>
          </a:p>
        </p:txBody>
      </p:sp>
      <p:sp>
        <p:nvSpPr>
          <p:cNvPr id="8" name="Rectangle 7">
            <a:extLst>
              <a:ext uri="{FF2B5EF4-FFF2-40B4-BE49-F238E27FC236}">
                <a16:creationId xmlns:a16="http://schemas.microsoft.com/office/drawing/2014/main" id="{E7793D33-A08F-2440-B3A5-598C4FE5821C}"/>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9" name="TextBox 8">
            <a:extLst>
              <a:ext uri="{FF2B5EF4-FFF2-40B4-BE49-F238E27FC236}">
                <a16:creationId xmlns:a16="http://schemas.microsoft.com/office/drawing/2014/main" id="{9CD2722E-FFC9-9648-950E-48F6229D4C0A}"/>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Content grijs, smart art</a:t>
            </a:r>
          </a:p>
        </p:txBody>
      </p:sp>
      <p:sp>
        <p:nvSpPr>
          <p:cNvPr id="18" name="Content Placeholder 4">
            <a:extLst>
              <a:ext uri="{FF2B5EF4-FFF2-40B4-BE49-F238E27FC236}">
                <a16:creationId xmlns:a16="http://schemas.microsoft.com/office/drawing/2014/main" id="{39DFB0A7-1329-2845-957C-3DEBFC259852}"/>
              </a:ext>
            </a:extLst>
          </p:cNvPr>
          <p:cNvSpPr>
            <a:spLocks noGrp="1"/>
          </p:cNvSpPr>
          <p:nvPr>
            <p:ph sz="quarter" idx="19" hasCustomPrompt="1"/>
          </p:nvPr>
        </p:nvSpPr>
        <p:spPr>
          <a:xfrm>
            <a:off x="3308748" y="436564"/>
            <a:ext cx="5345906" cy="5921375"/>
          </a:xfrm>
          <a:solidFill>
            <a:schemeClr val="bg1">
              <a:lumMod val="85000"/>
            </a:schemeClr>
          </a:solidFill>
        </p:spPr>
        <p:txBody>
          <a:bodyPr/>
          <a:lstStyle>
            <a:lvl1pPr marL="0" indent="0">
              <a:buNone/>
              <a:defRPr/>
            </a:lvl1pPr>
          </a:lstStyle>
          <a:p>
            <a:pPr lvl="0"/>
            <a:r>
              <a:rPr lang="en-NL"/>
              <a:t>DO NOT USE FOR PICTURES, SMART ART ONLY</a:t>
            </a:r>
          </a:p>
        </p:txBody>
      </p:sp>
    </p:spTree>
    <p:extLst>
      <p:ext uri="{BB962C8B-B14F-4D97-AF65-F5344CB8AC3E}">
        <p14:creationId xmlns:p14="http://schemas.microsoft.com/office/powerpoint/2010/main" val="1704329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ge slide">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id="{ABBD6C76-0128-244D-8B9D-C42B86A7E799}"/>
              </a:ext>
            </a:extLst>
          </p:cNvPr>
          <p:cNvSpPr>
            <a:spLocks noGrp="1"/>
          </p:cNvSpPr>
          <p:nvPr>
            <p:ph type="ftr" sz="quarter" idx="10"/>
          </p:nvPr>
        </p:nvSpPr>
        <p:spPr>
          <a:xfrm>
            <a:off x="610030" y="6492875"/>
            <a:ext cx="1546173" cy="108341"/>
          </a:xfrm>
          <a:prstGeom prst="rect">
            <a:avLst/>
          </a:prstGeom>
        </p:spPr>
        <p:txBody>
          <a:bodyPr/>
          <a:lstStyle/>
          <a:p>
            <a:endParaRPr lang="en-NL"/>
          </a:p>
        </p:txBody>
      </p:sp>
      <p:sp>
        <p:nvSpPr>
          <p:cNvPr id="11" name="Slide Number Placeholder 6">
            <a:extLst>
              <a:ext uri="{FF2B5EF4-FFF2-40B4-BE49-F238E27FC236}">
                <a16:creationId xmlns:a16="http://schemas.microsoft.com/office/drawing/2014/main" id="{B02C374F-F2A4-184B-839B-04D5FFF142FB}"/>
              </a:ext>
            </a:extLst>
          </p:cNvPr>
          <p:cNvSpPr>
            <a:spLocks noGrp="1"/>
          </p:cNvSpPr>
          <p:nvPr>
            <p:ph type="sldNum" sz="quarter" idx="11"/>
          </p:nvPr>
        </p:nvSpPr>
        <p:spPr>
          <a:xfrm>
            <a:off x="8629067" y="6492875"/>
            <a:ext cx="183462" cy="108341"/>
          </a:xfrm>
        </p:spPr>
        <p:txBody>
          <a:bodyPr/>
          <a:lstStyle/>
          <a:p>
            <a:fld id="{D00C0A89-FF56-C84D-A1E9-456D8FD7B94E}" type="slidenum">
              <a:rPr lang="en-NL" smtClean="0"/>
              <a:pPr/>
              <a:t>‹#›</a:t>
            </a:fld>
            <a:endParaRPr lang="en-NL"/>
          </a:p>
        </p:txBody>
      </p:sp>
      <p:sp>
        <p:nvSpPr>
          <p:cNvPr id="12" name="TextBox 11">
            <a:extLst>
              <a:ext uri="{FF2B5EF4-FFF2-40B4-BE49-F238E27FC236}">
                <a16:creationId xmlns:a16="http://schemas.microsoft.com/office/drawing/2014/main" id="{860D16FC-07CA-954E-8EDE-EBBA82F1880E}"/>
              </a:ext>
            </a:extLst>
          </p:cNvPr>
          <p:cNvSpPr txBox="1"/>
          <p:nvPr userDrawn="1"/>
        </p:nvSpPr>
        <p:spPr>
          <a:xfrm>
            <a:off x="331471" y="6492875"/>
            <a:ext cx="297180" cy="80791"/>
          </a:xfrm>
          <a:prstGeom prst="rect">
            <a:avLst/>
          </a:prstGeom>
          <a:noFill/>
        </p:spPr>
        <p:txBody>
          <a:bodyPr wrap="square" lIns="0" tIns="0" rIns="0" bIns="0" rtlCol="0">
            <a:spAutoFit/>
          </a:bodyPr>
          <a:lstStyle/>
          <a:p>
            <a:r>
              <a:rPr lang="en-NL" sz="525" b="0" i="0">
                <a:latin typeface="NeueHaasGroteskDisp Pro Md" panose="020B0504020202020204" pitchFamily="34" charset="77"/>
              </a:rPr>
              <a:t>HCSS   |</a:t>
            </a:r>
          </a:p>
        </p:txBody>
      </p:sp>
      <p:sp>
        <p:nvSpPr>
          <p:cNvPr id="13" name="Rectangle 12">
            <a:extLst>
              <a:ext uri="{FF2B5EF4-FFF2-40B4-BE49-F238E27FC236}">
                <a16:creationId xmlns:a16="http://schemas.microsoft.com/office/drawing/2014/main" id="{32727767-1E53-3844-A69B-91E41EA04F7A}"/>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14" name="TextBox 13">
            <a:extLst>
              <a:ext uri="{FF2B5EF4-FFF2-40B4-BE49-F238E27FC236}">
                <a16:creationId xmlns:a16="http://schemas.microsoft.com/office/drawing/2014/main" id="{BA9BE777-74A4-BB4D-A04C-CECC3D84BDB7}"/>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Lege slide</a:t>
            </a:r>
          </a:p>
        </p:txBody>
      </p:sp>
    </p:spTree>
    <p:extLst>
      <p:ext uri="{BB962C8B-B14F-4D97-AF65-F5344CB8AC3E}">
        <p14:creationId xmlns:p14="http://schemas.microsoft.com/office/powerpoint/2010/main" val="268445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met foto">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4D97EC0-B029-B74A-8B83-04239ED464AB}"/>
              </a:ext>
            </a:extLst>
          </p:cNvPr>
          <p:cNvSpPr>
            <a:spLocks noGrp="1"/>
          </p:cNvSpPr>
          <p:nvPr>
            <p:ph type="pic" sz="quarter" idx="11"/>
          </p:nvPr>
        </p:nvSpPr>
        <p:spPr>
          <a:xfrm>
            <a:off x="0" y="0"/>
            <a:ext cx="9144000" cy="6858000"/>
          </a:xfrm>
          <a:solidFill>
            <a:schemeClr val="bg1">
              <a:lumMod val="85000"/>
            </a:schemeClr>
          </a:solidFill>
        </p:spPr>
        <p:txBody>
          <a:bodyPr/>
          <a:lstStyle/>
          <a:p>
            <a:r>
              <a:rPr lang="nl-NL"/>
              <a:t>Klik op het pictogram als u een afbeelding wilt toevoegen</a:t>
            </a:r>
            <a:endParaRPr lang="en-NL"/>
          </a:p>
        </p:txBody>
      </p:sp>
      <p:sp>
        <p:nvSpPr>
          <p:cNvPr id="7" name="Title 1">
            <a:extLst>
              <a:ext uri="{FF2B5EF4-FFF2-40B4-BE49-F238E27FC236}">
                <a16:creationId xmlns:a16="http://schemas.microsoft.com/office/drawing/2014/main" id="{66FCBD1C-F9CF-0044-8D5C-7E2109E2F236}"/>
              </a:ext>
            </a:extLst>
          </p:cNvPr>
          <p:cNvSpPr>
            <a:spLocks noGrp="1"/>
          </p:cNvSpPr>
          <p:nvPr>
            <p:ph type="ctrTitle"/>
          </p:nvPr>
        </p:nvSpPr>
        <p:spPr>
          <a:xfrm>
            <a:off x="413657" y="1117602"/>
            <a:ext cx="3418115" cy="2344057"/>
          </a:xfrm>
        </p:spPr>
        <p:txBody>
          <a:bodyPr anchor="t"/>
          <a:lstStyle>
            <a:lvl1pPr algn="l">
              <a:defRPr sz="4500">
                <a:solidFill>
                  <a:schemeClr val="bg1"/>
                </a:solidFill>
              </a:defRPr>
            </a:lvl1pPr>
          </a:lstStyle>
          <a:p>
            <a:r>
              <a:rPr lang="nl-NL"/>
              <a:t>Klik om stijl te bewerken</a:t>
            </a:r>
            <a:endParaRPr lang="en-NL"/>
          </a:p>
        </p:txBody>
      </p:sp>
      <p:sp>
        <p:nvSpPr>
          <p:cNvPr id="8" name="Subtitle 2">
            <a:extLst>
              <a:ext uri="{FF2B5EF4-FFF2-40B4-BE49-F238E27FC236}">
                <a16:creationId xmlns:a16="http://schemas.microsoft.com/office/drawing/2014/main" id="{37D0DB96-25E7-9345-9C92-ECB4CF5BDC0B}"/>
              </a:ext>
            </a:extLst>
          </p:cNvPr>
          <p:cNvSpPr>
            <a:spLocks noGrp="1"/>
          </p:cNvSpPr>
          <p:nvPr>
            <p:ph type="subTitle" idx="1"/>
          </p:nvPr>
        </p:nvSpPr>
        <p:spPr>
          <a:xfrm>
            <a:off x="413657" y="3718155"/>
            <a:ext cx="3418115" cy="1013505"/>
          </a:xfrm>
        </p:spPr>
        <p:txBody>
          <a:bodyPr>
            <a:normAutofit/>
          </a:bodyPr>
          <a:lstStyle>
            <a:lvl1pPr marL="0" indent="0" algn="l">
              <a:buNone/>
              <a:defRPr sz="2250" b="0" i="0">
                <a:solidFill>
                  <a:schemeClr val="bg1"/>
                </a:solidFill>
                <a:latin typeface="NeueHaasGroteskDisp Pro Lt" panose="020B02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NL"/>
          </a:p>
        </p:txBody>
      </p:sp>
      <p:sp>
        <p:nvSpPr>
          <p:cNvPr id="9" name="Text Placeholder 7">
            <a:extLst>
              <a:ext uri="{FF2B5EF4-FFF2-40B4-BE49-F238E27FC236}">
                <a16:creationId xmlns:a16="http://schemas.microsoft.com/office/drawing/2014/main" id="{F50EC2CA-4805-6B41-ACA8-E777C9F75C68}"/>
              </a:ext>
            </a:extLst>
          </p:cNvPr>
          <p:cNvSpPr>
            <a:spLocks noGrp="1"/>
          </p:cNvSpPr>
          <p:nvPr>
            <p:ph type="body" sz="quarter" idx="10" hasCustomPrompt="1"/>
          </p:nvPr>
        </p:nvSpPr>
        <p:spPr>
          <a:xfrm>
            <a:off x="413317" y="4862514"/>
            <a:ext cx="3418115" cy="1538287"/>
          </a:xfrm>
        </p:spPr>
        <p:txBody>
          <a:bodyPr anchor="b">
            <a:normAutofit/>
          </a:bodyPr>
          <a:lstStyle>
            <a:lvl1pPr marL="0" indent="0">
              <a:buNone/>
              <a:defRPr sz="900">
                <a:solidFill>
                  <a:schemeClr val="bg1"/>
                </a:solidFill>
              </a:defRPr>
            </a:lvl1pPr>
          </a:lstStyle>
          <a:p>
            <a:pPr lvl="0"/>
            <a:r>
              <a:rPr lang="en-NL"/>
              <a:t>Click to edit Master style</a:t>
            </a:r>
          </a:p>
        </p:txBody>
      </p:sp>
      <p:sp>
        <p:nvSpPr>
          <p:cNvPr id="16" name="Text Placeholder 15">
            <a:extLst>
              <a:ext uri="{FF2B5EF4-FFF2-40B4-BE49-F238E27FC236}">
                <a16:creationId xmlns:a16="http://schemas.microsoft.com/office/drawing/2014/main" id="{8668B60A-CEE0-A843-84EA-56D136106E43}"/>
              </a:ext>
            </a:extLst>
          </p:cNvPr>
          <p:cNvSpPr>
            <a:spLocks noGrp="1"/>
          </p:cNvSpPr>
          <p:nvPr>
            <p:ph type="body" sz="quarter" idx="12" hasCustomPrompt="1"/>
          </p:nvPr>
        </p:nvSpPr>
        <p:spPr>
          <a:xfrm>
            <a:off x="413317" y="-14514"/>
            <a:ext cx="1699022" cy="1117600"/>
          </a:xfrm>
          <a:blipFill dpi="0" rotWithShape="1">
            <a:blip r:embed="rId2"/>
            <a:srcRect/>
            <a:stretch>
              <a:fillRect l="-17000" t="-32000" r="-15000"/>
            </a:stretch>
          </a:blipFill>
        </p:spPr>
        <p:txBody>
          <a:bodyPr/>
          <a:lstStyle>
            <a:lvl1pPr marL="0" indent="0">
              <a:buNone/>
              <a:defRPr/>
            </a:lvl1pPr>
          </a:lstStyle>
          <a:p>
            <a:pPr lvl="0"/>
            <a:r>
              <a:rPr lang="en-NL"/>
              <a:t> </a:t>
            </a:r>
          </a:p>
        </p:txBody>
      </p:sp>
      <p:sp>
        <p:nvSpPr>
          <p:cNvPr id="18" name="Rectangle 17">
            <a:extLst>
              <a:ext uri="{FF2B5EF4-FFF2-40B4-BE49-F238E27FC236}">
                <a16:creationId xmlns:a16="http://schemas.microsoft.com/office/drawing/2014/main" id="{836FAC45-DE04-5E46-B499-2DC58A866687}"/>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19" name="TextBox 18">
            <a:extLst>
              <a:ext uri="{FF2B5EF4-FFF2-40B4-BE49-F238E27FC236}">
                <a16:creationId xmlns:a16="http://schemas.microsoft.com/office/drawing/2014/main" id="{2F2398E7-36F4-3B4D-9E77-448C44BBF95F}"/>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Cover slide met foto</a:t>
            </a:r>
          </a:p>
        </p:txBody>
      </p:sp>
      <p:sp>
        <p:nvSpPr>
          <p:cNvPr id="10" name="Rectangle 9">
            <a:extLst>
              <a:ext uri="{FF2B5EF4-FFF2-40B4-BE49-F238E27FC236}">
                <a16:creationId xmlns:a16="http://schemas.microsoft.com/office/drawing/2014/main" id="{998BAF62-1294-F94F-A375-C4DE16D8E033}"/>
              </a:ext>
            </a:extLst>
          </p:cNvPr>
          <p:cNvSpPr/>
          <p:nvPr userDrawn="1"/>
        </p:nvSpPr>
        <p:spPr>
          <a:xfrm>
            <a:off x="2852056" y="-754743"/>
            <a:ext cx="6291944"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11" name="TextBox 10">
            <a:extLst>
              <a:ext uri="{FF2B5EF4-FFF2-40B4-BE49-F238E27FC236}">
                <a16:creationId xmlns:a16="http://schemas.microsoft.com/office/drawing/2014/main" id="{2394F684-CBE4-CB4A-8A64-9A4DEFE3E50B}"/>
              </a:ext>
            </a:extLst>
          </p:cNvPr>
          <p:cNvSpPr txBox="1"/>
          <p:nvPr userDrawn="1"/>
        </p:nvSpPr>
        <p:spPr>
          <a:xfrm>
            <a:off x="2917370" y="-734131"/>
            <a:ext cx="6161316" cy="415498"/>
          </a:xfrm>
          <a:prstGeom prst="rect">
            <a:avLst/>
          </a:prstGeom>
          <a:noFill/>
        </p:spPr>
        <p:txBody>
          <a:bodyPr wrap="square" rtlCol="0">
            <a:spAutoFit/>
          </a:bodyPr>
          <a:lstStyle/>
          <a:p>
            <a:r>
              <a:rPr lang="en-NL" sz="1050" b="0" i="0">
                <a:latin typeface="NeueHaasGroteskDisp Pro Lt" panose="020B0204020202020204" pitchFamily="34" charset="77"/>
              </a:rPr>
              <a:t>Afbeelding met blur toepassen:  </a:t>
            </a:r>
          </a:p>
          <a:p>
            <a:r>
              <a:rPr lang="en-NL" sz="1050" b="0" i="0">
                <a:latin typeface="NeueHaasGroteskDisp Pro Lt" panose="020B0204020202020204" pitchFamily="34" charset="77"/>
              </a:rPr>
              <a:t>Zie brandguide</a:t>
            </a:r>
          </a:p>
        </p:txBody>
      </p:sp>
    </p:spTree>
    <p:extLst>
      <p:ext uri="{BB962C8B-B14F-4D97-AF65-F5344CB8AC3E}">
        <p14:creationId xmlns:p14="http://schemas.microsoft.com/office/powerpoint/2010/main" val="191197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met tekst">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348E518A-6576-724C-9A56-42E08B68896E}"/>
              </a:ext>
            </a:extLst>
          </p:cNvPr>
          <p:cNvSpPr>
            <a:spLocks noGrp="1"/>
          </p:cNvSpPr>
          <p:nvPr>
            <p:ph type="pic" sz="quarter" idx="11"/>
          </p:nvPr>
        </p:nvSpPr>
        <p:spPr>
          <a:xfrm>
            <a:off x="0" y="0"/>
            <a:ext cx="9144000" cy="6858000"/>
          </a:xfrm>
          <a:solidFill>
            <a:schemeClr val="bg1">
              <a:lumMod val="85000"/>
            </a:schemeClr>
          </a:solidFill>
        </p:spPr>
        <p:txBody>
          <a:bodyPr/>
          <a:lstStyle/>
          <a:p>
            <a:r>
              <a:rPr lang="nl-NL"/>
              <a:t>Klik op het pictogram als u een afbeelding wilt toevoegen</a:t>
            </a:r>
            <a:endParaRPr lang="en-NL"/>
          </a:p>
        </p:txBody>
      </p:sp>
      <p:sp>
        <p:nvSpPr>
          <p:cNvPr id="8" name="Title 7">
            <a:extLst>
              <a:ext uri="{FF2B5EF4-FFF2-40B4-BE49-F238E27FC236}">
                <a16:creationId xmlns:a16="http://schemas.microsoft.com/office/drawing/2014/main" id="{694CF9CE-1D99-A54C-8701-62CA0AAB3560}"/>
              </a:ext>
            </a:extLst>
          </p:cNvPr>
          <p:cNvSpPr>
            <a:spLocks noGrp="1"/>
          </p:cNvSpPr>
          <p:nvPr>
            <p:ph type="title"/>
          </p:nvPr>
        </p:nvSpPr>
        <p:spPr>
          <a:xfrm>
            <a:off x="385900" y="4354286"/>
            <a:ext cx="3750672" cy="2119085"/>
          </a:xfrm>
        </p:spPr>
        <p:txBody>
          <a:bodyPr anchor="b">
            <a:noAutofit/>
          </a:bodyPr>
          <a:lstStyle>
            <a:lvl1pPr>
              <a:defRPr sz="4500"/>
            </a:lvl1pPr>
          </a:lstStyle>
          <a:p>
            <a:r>
              <a:rPr lang="nl-NL"/>
              <a:t>Klik om stijl te bewerken</a:t>
            </a:r>
            <a:endParaRPr lang="en-NL"/>
          </a:p>
        </p:txBody>
      </p:sp>
      <p:sp>
        <p:nvSpPr>
          <p:cNvPr id="10" name="Rectangle 9">
            <a:extLst>
              <a:ext uri="{FF2B5EF4-FFF2-40B4-BE49-F238E27FC236}">
                <a16:creationId xmlns:a16="http://schemas.microsoft.com/office/drawing/2014/main" id="{E3F37053-AD6F-0E4C-9E4C-545C205D1219}"/>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11" name="TextBox 10">
            <a:extLst>
              <a:ext uri="{FF2B5EF4-FFF2-40B4-BE49-F238E27FC236}">
                <a16:creationId xmlns:a16="http://schemas.microsoft.com/office/drawing/2014/main" id="{7DA3F151-1C1F-ED4E-B46F-E2E834EDC65A}"/>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Foto met tekst</a:t>
            </a:r>
          </a:p>
        </p:txBody>
      </p:sp>
    </p:spTree>
    <p:extLst>
      <p:ext uri="{BB962C8B-B14F-4D97-AF65-F5344CB8AC3E}">
        <p14:creationId xmlns:p14="http://schemas.microsoft.com/office/powerpoint/2010/main" val="124504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E55E5E8-A24C-DF4D-95BA-44C459573F56}"/>
              </a:ext>
            </a:extLst>
          </p:cNvPr>
          <p:cNvSpPr>
            <a:spLocks noGrp="1"/>
          </p:cNvSpPr>
          <p:nvPr>
            <p:ph type="title"/>
          </p:nvPr>
        </p:nvSpPr>
        <p:spPr>
          <a:xfrm>
            <a:off x="385900" y="478972"/>
            <a:ext cx="3750672" cy="5994399"/>
          </a:xfrm>
        </p:spPr>
        <p:txBody>
          <a:bodyPr anchor="ctr">
            <a:noAutofit/>
          </a:bodyPr>
          <a:lstStyle>
            <a:lvl1pPr>
              <a:defRPr sz="4500">
                <a:solidFill>
                  <a:schemeClr val="accent1"/>
                </a:solidFill>
              </a:defRPr>
            </a:lvl1pPr>
          </a:lstStyle>
          <a:p>
            <a:r>
              <a:rPr lang="nl-NL"/>
              <a:t>Klik om stijl te bewerken</a:t>
            </a:r>
            <a:endParaRPr lang="en-NL"/>
          </a:p>
        </p:txBody>
      </p:sp>
      <p:sp>
        <p:nvSpPr>
          <p:cNvPr id="9" name="Rectangle 8">
            <a:extLst>
              <a:ext uri="{FF2B5EF4-FFF2-40B4-BE49-F238E27FC236}">
                <a16:creationId xmlns:a16="http://schemas.microsoft.com/office/drawing/2014/main" id="{05FB98CB-DB4A-2A47-B3D0-AD84FE33E909}"/>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10" name="TextBox 9">
            <a:extLst>
              <a:ext uri="{FF2B5EF4-FFF2-40B4-BE49-F238E27FC236}">
                <a16:creationId xmlns:a16="http://schemas.microsoft.com/office/drawing/2014/main" id="{AF84AD11-3AC1-3746-9317-03AC1C3533AD}"/>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Quote</a:t>
            </a:r>
          </a:p>
        </p:txBody>
      </p:sp>
    </p:spTree>
    <p:extLst>
      <p:ext uri="{BB962C8B-B14F-4D97-AF65-F5344CB8AC3E}">
        <p14:creationId xmlns:p14="http://schemas.microsoft.com/office/powerpoint/2010/main" val="1014823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slui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25EC33-50F1-084B-AE15-650BB6534B26}"/>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8" name="TextBox 7">
            <a:extLst>
              <a:ext uri="{FF2B5EF4-FFF2-40B4-BE49-F238E27FC236}">
                <a16:creationId xmlns:a16="http://schemas.microsoft.com/office/drawing/2014/main" id="{8682A677-317B-CF45-A83A-17F793E724F5}"/>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Afsluiter</a:t>
            </a:r>
          </a:p>
        </p:txBody>
      </p:sp>
    </p:spTree>
    <p:extLst>
      <p:ext uri="{BB962C8B-B14F-4D97-AF65-F5344CB8AC3E}">
        <p14:creationId xmlns:p14="http://schemas.microsoft.com/office/powerpoint/2010/main" val="742919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lvl1pPr>
              <a:defRPr sz="2880"/>
            </a:lvl1pPr>
          </a:lstStyle>
          <a:p>
            <a:r>
              <a:rPr lang="nl-NL"/>
              <a:t>Klik om de stijl te bewerken</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a:xfrm>
            <a:off x="610030" y="6492875"/>
            <a:ext cx="1546173" cy="108341"/>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60FCF0E-F558-486C-92F7-D82F257A3C21}" type="slidenum">
              <a:rPr lang="en-US" smtClean="0"/>
              <a:pPr>
                <a:defRPr/>
              </a:pPr>
              <a:t>‹#›</a:t>
            </a:fld>
            <a:endParaRPr lang="en-US"/>
          </a:p>
        </p:txBody>
      </p:sp>
    </p:spTree>
    <p:extLst>
      <p:ext uri="{BB962C8B-B14F-4D97-AF65-F5344CB8AC3E}">
        <p14:creationId xmlns:p14="http://schemas.microsoft.com/office/powerpoint/2010/main" val="2560731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F878B-04F1-492D-AB12-8807EA347A02}"/>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C6761A95-31F6-4FCA-AB0B-ED447F4D2C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E7A8D9C-4680-4383-AB9D-27D197EEBC77}"/>
              </a:ext>
            </a:extLst>
          </p:cNvPr>
          <p:cNvSpPr>
            <a:spLocks noGrp="1"/>
          </p:cNvSpPr>
          <p:nvPr>
            <p:ph type="dt" sz="half" idx="10"/>
          </p:nvPr>
        </p:nvSpPr>
        <p:spPr/>
        <p:txBody>
          <a:bodyPr/>
          <a:lstStyle/>
          <a:p>
            <a:endParaRPr lang="nl-NL"/>
          </a:p>
        </p:txBody>
      </p:sp>
      <p:sp>
        <p:nvSpPr>
          <p:cNvPr id="5" name="Footer Placeholder 4">
            <a:extLst>
              <a:ext uri="{FF2B5EF4-FFF2-40B4-BE49-F238E27FC236}">
                <a16:creationId xmlns:a16="http://schemas.microsoft.com/office/drawing/2014/main" id="{EC597B0C-58DF-4045-9FF5-0143C03ABC8D}"/>
              </a:ext>
            </a:extLst>
          </p:cNvPr>
          <p:cNvSpPr>
            <a:spLocks noGrp="1"/>
          </p:cNvSpPr>
          <p:nvPr>
            <p:ph type="ftr" sz="quarter" idx="11"/>
          </p:nvPr>
        </p:nvSpPr>
        <p:spPr>
          <a:xfrm>
            <a:off x="610030" y="6492875"/>
            <a:ext cx="1546173" cy="108341"/>
          </a:xfrm>
          <a:prstGeom prst="rect">
            <a:avLst/>
          </a:prstGeom>
        </p:spPr>
        <p:txBody>
          <a:bodyPr/>
          <a:lstStyle/>
          <a:p>
            <a:endParaRPr lang="nl-NL"/>
          </a:p>
        </p:txBody>
      </p:sp>
      <p:sp>
        <p:nvSpPr>
          <p:cNvPr id="6" name="Slide Number Placeholder 5">
            <a:extLst>
              <a:ext uri="{FF2B5EF4-FFF2-40B4-BE49-F238E27FC236}">
                <a16:creationId xmlns:a16="http://schemas.microsoft.com/office/drawing/2014/main" id="{BFD63906-909A-4E3C-8730-E0F9DCA692F1}"/>
              </a:ext>
            </a:extLst>
          </p:cNvPr>
          <p:cNvSpPr>
            <a:spLocks noGrp="1"/>
          </p:cNvSpPr>
          <p:nvPr>
            <p:ph type="sldNum" sz="quarter" idx="12"/>
          </p:nvPr>
        </p:nvSpPr>
        <p:spPr/>
        <p:txBody>
          <a:bodyPr/>
          <a:lstStyle/>
          <a:p>
            <a:fld id="{B92AEA96-F8BB-6044-9CD6-B1067D74B1B2}" type="slidenum">
              <a:rPr lang="nl-NL" smtClean="0"/>
              <a:t>‹#›</a:t>
            </a:fld>
            <a:endParaRPr lang="nl-NL"/>
          </a:p>
        </p:txBody>
      </p:sp>
    </p:spTree>
    <p:extLst>
      <p:ext uri="{BB962C8B-B14F-4D97-AF65-F5344CB8AC3E}">
        <p14:creationId xmlns:p14="http://schemas.microsoft.com/office/powerpoint/2010/main" val="270755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sopga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88994A-C9E2-5842-B04D-6028C1A9194D}"/>
              </a:ext>
            </a:extLst>
          </p:cNvPr>
          <p:cNvSpPr>
            <a:spLocks noGrp="1"/>
          </p:cNvSpPr>
          <p:nvPr>
            <p:ph type="body" idx="1" hasCustomPrompt="1"/>
          </p:nvPr>
        </p:nvSpPr>
        <p:spPr>
          <a:xfrm>
            <a:off x="3331028" y="1233715"/>
            <a:ext cx="5268687" cy="4855936"/>
          </a:xfrm>
        </p:spPr>
        <p:txBody>
          <a:bodyPr>
            <a:normAutofit/>
          </a:bodyPr>
          <a:lstStyle>
            <a:lvl1pPr marL="0" indent="0" defTabSz="820800">
              <a:lnSpc>
                <a:spcPts val="1335"/>
              </a:lnSpc>
              <a:buNone/>
              <a:defRPr sz="1050" b="0" i="0">
                <a:solidFill>
                  <a:schemeClr val="tx1"/>
                </a:solidFill>
                <a:latin typeface="NeueHaasGroteskDisp Pro"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	1</a:t>
            </a:r>
          </a:p>
        </p:txBody>
      </p:sp>
      <p:sp>
        <p:nvSpPr>
          <p:cNvPr id="7" name="Footer Placeholder 6">
            <a:extLst>
              <a:ext uri="{FF2B5EF4-FFF2-40B4-BE49-F238E27FC236}">
                <a16:creationId xmlns:a16="http://schemas.microsoft.com/office/drawing/2014/main" id="{41344A2A-F267-DA4F-B52F-2B983C56DA72}"/>
              </a:ext>
            </a:extLst>
          </p:cNvPr>
          <p:cNvSpPr>
            <a:spLocks noGrp="1"/>
          </p:cNvSpPr>
          <p:nvPr>
            <p:ph type="ftr" sz="quarter" idx="10"/>
          </p:nvPr>
        </p:nvSpPr>
        <p:spPr>
          <a:xfrm>
            <a:off x="610030" y="6492875"/>
            <a:ext cx="1546173" cy="108341"/>
          </a:xfrm>
          <a:prstGeom prst="rect">
            <a:avLst/>
          </a:prstGeom>
        </p:spPr>
        <p:txBody>
          <a:bodyPr/>
          <a:lstStyle/>
          <a:p>
            <a:endParaRPr lang="en-NL"/>
          </a:p>
        </p:txBody>
      </p:sp>
      <p:sp>
        <p:nvSpPr>
          <p:cNvPr id="8" name="Slide Number Placeholder 7">
            <a:extLst>
              <a:ext uri="{FF2B5EF4-FFF2-40B4-BE49-F238E27FC236}">
                <a16:creationId xmlns:a16="http://schemas.microsoft.com/office/drawing/2014/main" id="{37B2491A-27B7-A54E-B2F5-24A04E270787}"/>
              </a:ext>
            </a:extLst>
          </p:cNvPr>
          <p:cNvSpPr>
            <a:spLocks noGrp="1"/>
          </p:cNvSpPr>
          <p:nvPr>
            <p:ph type="sldNum" sz="quarter" idx="11"/>
          </p:nvPr>
        </p:nvSpPr>
        <p:spPr/>
        <p:txBody>
          <a:bodyPr/>
          <a:lstStyle/>
          <a:p>
            <a:fld id="{D00C0A89-FF56-C84D-A1E9-456D8FD7B94E}" type="slidenum">
              <a:rPr lang="en-NL" smtClean="0"/>
              <a:pPr/>
              <a:t>‹#›</a:t>
            </a:fld>
            <a:endParaRPr lang="en-NL"/>
          </a:p>
        </p:txBody>
      </p:sp>
      <p:sp>
        <p:nvSpPr>
          <p:cNvPr id="10" name="TextBox 9">
            <a:extLst>
              <a:ext uri="{FF2B5EF4-FFF2-40B4-BE49-F238E27FC236}">
                <a16:creationId xmlns:a16="http://schemas.microsoft.com/office/drawing/2014/main" id="{3382BDAF-C58C-F647-A3F8-7C6FA90A5946}"/>
              </a:ext>
            </a:extLst>
          </p:cNvPr>
          <p:cNvSpPr txBox="1"/>
          <p:nvPr userDrawn="1"/>
        </p:nvSpPr>
        <p:spPr>
          <a:xfrm>
            <a:off x="331471" y="6492875"/>
            <a:ext cx="297180" cy="80791"/>
          </a:xfrm>
          <a:prstGeom prst="rect">
            <a:avLst/>
          </a:prstGeom>
          <a:noFill/>
        </p:spPr>
        <p:txBody>
          <a:bodyPr wrap="square" lIns="0" tIns="0" rIns="0" bIns="0" rtlCol="0">
            <a:spAutoFit/>
          </a:bodyPr>
          <a:lstStyle/>
          <a:p>
            <a:r>
              <a:rPr lang="en-NL" sz="525" b="0" i="0">
                <a:latin typeface="NeueHaasGroteskDisp Pro Md" panose="020B0504020202020204" pitchFamily="34" charset="77"/>
              </a:rPr>
              <a:t>HCSS   |</a:t>
            </a:r>
          </a:p>
        </p:txBody>
      </p:sp>
      <p:sp>
        <p:nvSpPr>
          <p:cNvPr id="11" name="Rectangle 10">
            <a:extLst>
              <a:ext uri="{FF2B5EF4-FFF2-40B4-BE49-F238E27FC236}">
                <a16:creationId xmlns:a16="http://schemas.microsoft.com/office/drawing/2014/main" id="{08233DDB-757C-9141-B747-17B915ED0E34}"/>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12" name="TextBox 11">
            <a:extLst>
              <a:ext uri="{FF2B5EF4-FFF2-40B4-BE49-F238E27FC236}">
                <a16:creationId xmlns:a16="http://schemas.microsoft.com/office/drawing/2014/main" id="{11892382-B6B3-4A45-89C8-5D7009E5B978}"/>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Inhoudsopgave</a:t>
            </a:r>
          </a:p>
        </p:txBody>
      </p:sp>
      <p:sp>
        <p:nvSpPr>
          <p:cNvPr id="9" name="Rectangle 8">
            <a:extLst>
              <a:ext uri="{FF2B5EF4-FFF2-40B4-BE49-F238E27FC236}">
                <a16:creationId xmlns:a16="http://schemas.microsoft.com/office/drawing/2014/main" id="{AE849479-7AF7-3C41-AC5B-26E51C78ADE9}"/>
              </a:ext>
            </a:extLst>
          </p:cNvPr>
          <p:cNvSpPr/>
          <p:nvPr userDrawn="1"/>
        </p:nvSpPr>
        <p:spPr>
          <a:xfrm>
            <a:off x="2852056" y="-754743"/>
            <a:ext cx="6291944"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13" name="TextBox 12">
            <a:extLst>
              <a:ext uri="{FF2B5EF4-FFF2-40B4-BE49-F238E27FC236}">
                <a16:creationId xmlns:a16="http://schemas.microsoft.com/office/drawing/2014/main" id="{D57DA3D8-FAF8-D940-9E47-1704F59B989B}"/>
              </a:ext>
            </a:extLst>
          </p:cNvPr>
          <p:cNvSpPr txBox="1"/>
          <p:nvPr userDrawn="1"/>
        </p:nvSpPr>
        <p:spPr>
          <a:xfrm>
            <a:off x="2917370" y="-734131"/>
            <a:ext cx="6161316" cy="415498"/>
          </a:xfrm>
          <a:prstGeom prst="rect">
            <a:avLst/>
          </a:prstGeom>
          <a:noFill/>
        </p:spPr>
        <p:txBody>
          <a:bodyPr wrap="square" rtlCol="0">
            <a:spAutoFit/>
          </a:bodyPr>
          <a:lstStyle/>
          <a:p>
            <a:r>
              <a:rPr lang="en-NL" sz="1050" b="0" i="0">
                <a:latin typeface="NeueHaasGroteskDisp Pro Lt" panose="020B0204020202020204" pitchFamily="34" charset="77"/>
              </a:rPr>
              <a:t>Footer aanpassen:   Insert  -&gt;  Header &amp; Footer   -&gt;  Footer</a:t>
            </a:r>
          </a:p>
          <a:p>
            <a:r>
              <a:rPr lang="en-NL" sz="1050" b="0" i="0">
                <a:latin typeface="NeueHaasGroteskDisp Pro Lt" panose="020B0204020202020204" pitchFamily="34" charset="77"/>
              </a:rPr>
              <a:t>De rest van de instellingen laten staan</a:t>
            </a:r>
          </a:p>
        </p:txBody>
      </p:sp>
    </p:spTree>
    <p:extLst>
      <p:ext uri="{BB962C8B-B14F-4D97-AF65-F5344CB8AC3E}">
        <p14:creationId xmlns:p14="http://schemas.microsoft.com/office/powerpoint/2010/main" val="214192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pag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63B95FF5-3C47-5E46-A51A-7FCB11D8BA58}"/>
              </a:ext>
            </a:extLst>
          </p:cNvPr>
          <p:cNvSpPr>
            <a:spLocks noGrp="1"/>
          </p:cNvSpPr>
          <p:nvPr>
            <p:ph type="ftr" sz="quarter" idx="10"/>
          </p:nvPr>
        </p:nvSpPr>
        <p:spPr>
          <a:xfrm>
            <a:off x="610030" y="6492875"/>
            <a:ext cx="1546173" cy="108341"/>
          </a:xfrm>
          <a:prstGeom prst="rect">
            <a:avLst/>
          </a:prstGeom>
        </p:spPr>
        <p:txBody>
          <a:bodyPr/>
          <a:lstStyle>
            <a:lvl1pPr>
              <a:defRPr>
                <a:solidFill>
                  <a:schemeClr val="bg1"/>
                </a:solidFill>
              </a:defRPr>
            </a:lvl1pPr>
          </a:lstStyle>
          <a:p>
            <a:endParaRPr lang="en-NL"/>
          </a:p>
        </p:txBody>
      </p:sp>
      <p:sp>
        <p:nvSpPr>
          <p:cNvPr id="9" name="Slide Number Placeholder 8">
            <a:extLst>
              <a:ext uri="{FF2B5EF4-FFF2-40B4-BE49-F238E27FC236}">
                <a16:creationId xmlns:a16="http://schemas.microsoft.com/office/drawing/2014/main" id="{D93361C9-A218-A841-A050-99503DDFA56A}"/>
              </a:ext>
            </a:extLst>
          </p:cNvPr>
          <p:cNvSpPr>
            <a:spLocks noGrp="1"/>
          </p:cNvSpPr>
          <p:nvPr>
            <p:ph type="sldNum" sz="quarter" idx="11"/>
          </p:nvPr>
        </p:nvSpPr>
        <p:spPr/>
        <p:txBody>
          <a:bodyPr/>
          <a:lstStyle>
            <a:lvl1pPr>
              <a:defRPr>
                <a:solidFill>
                  <a:schemeClr val="bg1"/>
                </a:solidFill>
              </a:defRPr>
            </a:lvl1pPr>
          </a:lstStyle>
          <a:p>
            <a:fld id="{D00C0A89-FF56-C84D-A1E9-456D8FD7B94E}" type="slidenum">
              <a:rPr lang="en-NL" smtClean="0"/>
              <a:pPr/>
              <a:t>‹#›</a:t>
            </a:fld>
            <a:endParaRPr lang="en-NL"/>
          </a:p>
        </p:txBody>
      </p:sp>
      <p:sp>
        <p:nvSpPr>
          <p:cNvPr id="10" name="Title 9">
            <a:extLst>
              <a:ext uri="{FF2B5EF4-FFF2-40B4-BE49-F238E27FC236}">
                <a16:creationId xmlns:a16="http://schemas.microsoft.com/office/drawing/2014/main" id="{52ACEAB0-89BA-4949-BE19-825F27C7877D}"/>
              </a:ext>
            </a:extLst>
          </p:cNvPr>
          <p:cNvSpPr>
            <a:spLocks noGrp="1"/>
          </p:cNvSpPr>
          <p:nvPr>
            <p:ph type="title"/>
          </p:nvPr>
        </p:nvSpPr>
        <p:spPr>
          <a:xfrm>
            <a:off x="331470" y="2034330"/>
            <a:ext cx="3315244" cy="772886"/>
          </a:xfrm>
        </p:spPr>
        <p:txBody>
          <a:bodyPr>
            <a:noAutofit/>
          </a:bodyPr>
          <a:lstStyle>
            <a:lvl1pPr>
              <a:defRPr sz="4500">
                <a:solidFill>
                  <a:schemeClr val="bg1"/>
                </a:solidFill>
              </a:defRPr>
            </a:lvl1pPr>
          </a:lstStyle>
          <a:p>
            <a:r>
              <a:rPr lang="nl-NL"/>
              <a:t>Klik om stijl te bewerken</a:t>
            </a:r>
            <a:endParaRPr lang="en-NL"/>
          </a:p>
        </p:txBody>
      </p:sp>
      <p:sp>
        <p:nvSpPr>
          <p:cNvPr id="13" name="Text Placeholder 12">
            <a:extLst>
              <a:ext uri="{FF2B5EF4-FFF2-40B4-BE49-F238E27FC236}">
                <a16:creationId xmlns:a16="http://schemas.microsoft.com/office/drawing/2014/main" id="{1472C42F-1569-B046-A7ED-A6C145265463}"/>
              </a:ext>
            </a:extLst>
          </p:cNvPr>
          <p:cNvSpPr>
            <a:spLocks noGrp="1"/>
          </p:cNvSpPr>
          <p:nvPr>
            <p:ph type="body" sz="quarter" idx="12"/>
          </p:nvPr>
        </p:nvSpPr>
        <p:spPr>
          <a:xfrm>
            <a:off x="331470" y="1334634"/>
            <a:ext cx="3315244" cy="494166"/>
          </a:xfrm>
        </p:spPr>
        <p:txBody>
          <a:bodyPr>
            <a:normAutofit/>
          </a:bodyPr>
          <a:lstStyle>
            <a:lvl1pPr marL="0" indent="0">
              <a:buNone/>
              <a:defRPr sz="2250" b="0" i="0">
                <a:solidFill>
                  <a:schemeClr val="bg1"/>
                </a:solidFill>
                <a:latin typeface="NeueHaasGroteskDisp Pro Lt" panose="020B0204020202020204" pitchFamily="34" charset="77"/>
              </a:defRPr>
            </a:lvl1pPr>
          </a:lstStyle>
          <a:p>
            <a:pPr lvl="0"/>
            <a:r>
              <a:rPr lang="nl-NL"/>
              <a:t>Klikken om de tekststijl van het model te bewerken</a:t>
            </a:r>
          </a:p>
        </p:txBody>
      </p:sp>
      <p:sp>
        <p:nvSpPr>
          <p:cNvPr id="14" name="Rectangle 13">
            <a:extLst>
              <a:ext uri="{FF2B5EF4-FFF2-40B4-BE49-F238E27FC236}">
                <a16:creationId xmlns:a16="http://schemas.microsoft.com/office/drawing/2014/main" id="{ABA50F3D-D025-0543-9237-539769100F29}"/>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15" name="TextBox 14">
            <a:extLst>
              <a:ext uri="{FF2B5EF4-FFF2-40B4-BE49-F238E27FC236}">
                <a16:creationId xmlns:a16="http://schemas.microsoft.com/office/drawing/2014/main" id="{660592A9-31E3-2447-91F4-110EEF2EC02F}"/>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Hoofdstukpagina</a:t>
            </a:r>
          </a:p>
        </p:txBody>
      </p:sp>
    </p:spTree>
    <p:extLst>
      <p:ext uri="{BB962C8B-B14F-4D97-AF65-F5344CB8AC3E}">
        <p14:creationId xmlns:p14="http://schemas.microsoft.com/office/powerpoint/2010/main" val="4058482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lauw, 1 kol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725E538-E8AF-F846-AA90-85340C0CE173}"/>
              </a:ext>
            </a:extLst>
          </p:cNvPr>
          <p:cNvSpPr>
            <a:spLocks noGrp="1"/>
          </p:cNvSpPr>
          <p:nvPr>
            <p:ph sz="quarter" idx="4"/>
          </p:nvPr>
        </p:nvSpPr>
        <p:spPr>
          <a:xfrm>
            <a:off x="2979420" y="436337"/>
            <a:ext cx="5920740" cy="5906407"/>
          </a:xfrm>
        </p:spPr>
        <p:txBody>
          <a:bodyPr/>
          <a:lstStyle>
            <a:lvl1pPr>
              <a:defRPr b="0" i="0">
                <a:latin typeface="NeueHaasGroteskDisp Pro" panose="020B0504020202020204" pitchFamily="34" charset="77"/>
              </a:defRPr>
            </a:lvl1pPr>
            <a:lvl2pPr>
              <a:defRPr b="0" i="0">
                <a:latin typeface="NeueHaasGroteskDisp Pro" panose="020B0504020202020204" pitchFamily="34" charset="77"/>
              </a:defRPr>
            </a:lvl2pPr>
            <a:lvl3pPr>
              <a:defRPr b="0" i="0">
                <a:latin typeface="NeueHaasGroteskDisp Pro" panose="020B0504020202020204" pitchFamily="34" charset="77"/>
              </a:defRPr>
            </a:lvl3pPr>
            <a:lvl4pPr>
              <a:defRPr b="0" i="0">
                <a:latin typeface="NeueHaasGroteskDisp Pro" panose="020B0504020202020204" pitchFamily="34" charset="77"/>
              </a:defRPr>
            </a:lvl4pPr>
            <a:lvl5pPr>
              <a:defRPr b="0" i="0">
                <a:latin typeface="NeueHaasGroteskDisp Pro" panose="020B0504020202020204" pitchFamily="34" charset="77"/>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13" name="Title 12">
            <a:extLst>
              <a:ext uri="{FF2B5EF4-FFF2-40B4-BE49-F238E27FC236}">
                <a16:creationId xmlns:a16="http://schemas.microsoft.com/office/drawing/2014/main" id="{ED488FF6-BE9C-A04D-835C-2F37D80F6D9C}"/>
              </a:ext>
            </a:extLst>
          </p:cNvPr>
          <p:cNvSpPr>
            <a:spLocks noGrp="1"/>
          </p:cNvSpPr>
          <p:nvPr>
            <p:ph type="title"/>
          </p:nvPr>
        </p:nvSpPr>
        <p:spPr>
          <a:xfrm>
            <a:off x="331471" y="991509"/>
            <a:ext cx="2183129" cy="1925862"/>
          </a:xfrm>
        </p:spPr>
        <p:txBody>
          <a:bodyPr/>
          <a:lstStyle>
            <a:lvl1pPr>
              <a:defRPr>
                <a:solidFill>
                  <a:schemeClr val="bg1"/>
                </a:solidFill>
              </a:defRPr>
            </a:lvl1pPr>
          </a:lstStyle>
          <a:p>
            <a:r>
              <a:rPr lang="nl-NL"/>
              <a:t>Klik om stijl te bewerken</a:t>
            </a:r>
            <a:endParaRPr lang="en-NL"/>
          </a:p>
        </p:txBody>
      </p:sp>
      <p:sp>
        <p:nvSpPr>
          <p:cNvPr id="14" name="Text Placeholder 12">
            <a:extLst>
              <a:ext uri="{FF2B5EF4-FFF2-40B4-BE49-F238E27FC236}">
                <a16:creationId xmlns:a16="http://schemas.microsoft.com/office/drawing/2014/main" id="{4FE90EE8-6447-B64C-8727-20C763FEA53F}"/>
              </a:ext>
            </a:extLst>
          </p:cNvPr>
          <p:cNvSpPr>
            <a:spLocks noGrp="1"/>
          </p:cNvSpPr>
          <p:nvPr>
            <p:ph type="body" sz="quarter" idx="12"/>
          </p:nvPr>
        </p:nvSpPr>
        <p:spPr>
          <a:xfrm>
            <a:off x="331471" y="436337"/>
            <a:ext cx="2183130" cy="298902"/>
          </a:xfrm>
        </p:spPr>
        <p:txBody>
          <a:bodyPr>
            <a:normAutofit/>
          </a:bodyPr>
          <a:lstStyle>
            <a:lvl1pPr marL="0" indent="0">
              <a:buNone/>
              <a:defRPr sz="1500" b="0" i="0">
                <a:solidFill>
                  <a:schemeClr val="bg1"/>
                </a:solidFill>
                <a:latin typeface="NeueHaasGroteskDisp Pro Lt" panose="020B0204020202020204" pitchFamily="34" charset="77"/>
              </a:defRPr>
            </a:lvl1pPr>
          </a:lstStyle>
          <a:p>
            <a:pPr lvl="0"/>
            <a:r>
              <a:rPr lang="nl-NL"/>
              <a:t>Klikken om de tekststijl van het model te bewerken</a:t>
            </a:r>
          </a:p>
        </p:txBody>
      </p:sp>
      <p:sp>
        <p:nvSpPr>
          <p:cNvPr id="15" name="Rectangle 14">
            <a:extLst>
              <a:ext uri="{FF2B5EF4-FFF2-40B4-BE49-F238E27FC236}">
                <a16:creationId xmlns:a16="http://schemas.microsoft.com/office/drawing/2014/main" id="{B057266C-A25F-1D48-A960-7E41EB7324D3}"/>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16" name="TextBox 15">
            <a:extLst>
              <a:ext uri="{FF2B5EF4-FFF2-40B4-BE49-F238E27FC236}">
                <a16:creationId xmlns:a16="http://schemas.microsoft.com/office/drawing/2014/main" id="{8266BAB2-B651-E046-B444-0C783217F5FD}"/>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Content blauw, 1 kolom</a:t>
            </a:r>
          </a:p>
        </p:txBody>
      </p:sp>
    </p:spTree>
    <p:extLst>
      <p:ext uri="{BB962C8B-B14F-4D97-AF65-F5344CB8AC3E}">
        <p14:creationId xmlns:p14="http://schemas.microsoft.com/office/powerpoint/2010/main" val="768077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uw, 2 kolomm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725E538-E8AF-F846-AA90-85340C0CE173}"/>
              </a:ext>
            </a:extLst>
          </p:cNvPr>
          <p:cNvSpPr>
            <a:spLocks noGrp="1"/>
          </p:cNvSpPr>
          <p:nvPr>
            <p:ph sz="quarter" idx="4"/>
          </p:nvPr>
        </p:nvSpPr>
        <p:spPr>
          <a:xfrm>
            <a:off x="3309257" y="436337"/>
            <a:ext cx="5344886" cy="5906407"/>
          </a:xfrm>
        </p:spPr>
        <p:txBody>
          <a:bodyPr numCol="2" spcCol="360000"/>
          <a:lstStyle>
            <a:lvl1pPr>
              <a:defRPr b="0" i="0">
                <a:latin typeface="NeueHaasGroteskDisp Pro" panose="020B0504020202020204" pitchFamily="34" charset="77"/>
              </a:defRPr>
            </a:lvl1pPr>
            <a:lvl2pPr>
              <a:defRPr b="0" i="0">
                <a:latin typeface="NeueHaasGroteskDisp Pro" panose="020B0504020202020204" pitchFamily="34" charset="77"/>
              </a:defRPr>
            </a:lvl2pPr>
            <a:lvl3pPr>
              <a:defRPr b="0" i="0">
                <a:latin typeface="NeueHaasGroteskDisp Pro" panose="020B0504020202020204" pitchFamily="34" charset="77"/>
              </a:defRPr>
            </a:lvl3pPr>
            <a:lvl4pPr>
              <a:defRPr b="0" i="0">
                <a:latin typeface="NeueHaasGroteskDisp Pro" panose="020B0504020202020204" pitchFamily="34" charset="77"/>
              </a:defRPr>
            </a:lvl4pPr>
            <a:lvl5pPr>
              <a:defRPr b="0" i="0">
                <a:latin typeface="NeueHaasGroteskDisp Pro" panose="020B0504020202020204" pitchFamily="34" charset="77"/>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10" name="Footer Placeholder 9">
            <a:extLst>
              <a:ext uri="{FF2B5EF4-FFF2-40B4-BE49-F238E27FC236}">
                <a16:creationId xmlns:a16="http://schemas.microsoft.com/office/drawing/2014/main" id="{FBF23A54-17B8-F64F-85C5-7B275EE05FB0}"/>
              </a:ext>
            </a:extLst>
          </p:cNvPr>
          <p:cNvSpPr>
            <a:spLocks noGrp="1"/>
          </p:cNvSpPr>
          <p:nvPr>
            <p:ph type="ftr" sz="quarter" idx="10"/>
          </p:nvPr>
        </p:nvSpPr>
        <p:spPr>
          <a:xfrm>
            <a:off x="610030" y="6492875"/>
            <a:ext cx="1546173" cy="108341"/>
          </a:xfrm>
          <a:prstGeom prst="rect">
            <a:avLst/>
          </a:prstGeom>
        </p:spPr>
        <p:txBody>
          <a:bodyPr/>
          <a:lstStyle>
            <a:lvl1pPr>
              <a:defRPr>
                <a:solidFill>
                  <a:schemeClr val="bg1"/>
                </a:solidFill>
              </a:defRPr>
            </a:lvl1pPr>
          </a:lstStyle>
          <a:p>
            <a:endParaRPr lang="en-NL"/>
          </a:p>
        </p:txBody>
      </p:sp>
      <p:sp>
        <p:nvSpPr>
          <p:cNvPr id="11" name="Slide Number Placeholder 10">
            <a:extLst>
              <a:ext uri="{FF2B5EF4-FFF2-40B4-BE49-F238E27FC236}">
                <a16:creationId xmlns:a16="http://schemas.microsoft.com/office/drawing/2014/main" id="{903581B3-0E4F-FB48-B656-C95C6D9B45D0}"/>
              </a:ext>
            </a:extLst>
          </p:cNvPr>
          <p:cNvSpPr>
            <a:spLocks noGrp="1"/>
          </p:cNvSpPr>
          <p:nvPr>
            <p:ph type="sldNum" sz="quarter" idx="11"/>
          </p:nvPr>
        </p:nvSpPr>
        <p:spPr/>
        <p:txBody>
          <a:bodyPr/>
          <a:lstStyle>
            <a:lvl1pPr>
              <a:defRPr>
                <a:solidFill>
                  <a:schemeClr val="bg1"/>
                </a:solidFill>
              </a:defRPr>
            </a:lvl1pPr>
          </a:lstStyle>
          <a:p>
            <a:fld id="{D00C0A89-FF56-C84D-A1E9-456D8FD7B94E}" type="slidenum">
              <a:rPr lang="en-NL" smtClean="0"/>
              <a:pPr/>
              <a:t>‹#›</a:t>
            </a:fld>
            <a:endParaRPr lang="en-NL"/>
          </a:p>
        </p:txBody>
      </p:sp>
      <p:sp>
        <p:nvSpPr>
          <p:cNvPr id="13" name="Title 12">
            <a:extLst>
              <a:ext uri="{FF2B5EF4-FFF2-40B4-BE49-F238E27FC236}">
                <a16:creationId xmlns:a16="http://schemas.microsoft.com/office/drawing/2014/main" id="{ED488FF6-BE9C-A04D-835C-2F37D80F6D9C}"/>
              </a:ext>
            </a:extLst>
          </p:cNvPr>
          <p:cNvSpPr>
            <a:spLocks noGrp="1"/>
          </p:cNvSpPr>
          <p:nvPr>
            <p:ph type="title"/>
          </p:nvPr>
        </p:nvSpPr>
        <p:spPr>
          <a:xfrm>
            <a:off x="331471" y="991509"/>
            <a:ext cx="2183129" cy="1809748"/>
          </a:xfrm>
        </p:spPr>
        <p:txBody>
          <a:bodyPr/>
          <a:lstStyle>
            <a:lvl1pPr>
              <a:defRPr>
                <a:solidFill>
                  <a:schemeClr val="bg1"/>
                </a:solidFill>
              </a:defRPr>
            </a:lvl1pPr>
          </a:lstStyle>
          <a:p>
            <a:r>
              <a:rPr lang="nl-NL"/>
              <a:t>Klik om stijl te bewerken</a:t>
            </a:r>
            <a:endParaRPr lang="en-NL"/>
          </a:p>
        </p:txBody>
      </p:sp>
      <p:sp>
        <p:nvSpPr>
          <p:cNvPr id="14" name="Text Placeholder 12">
            <a:extLst>
              <a:ext uri="{FF2B5EF4-FFF2-40B4-BE49-F238E27FC236}">
                <a16:creationId xmlns:a16="http://schemas.microsoft.com/office/drawing/2014/main" id="{4FE90EE8-6447-B64C-8727-20C763FEA53F}"/>
              </a:ext>
            </a:extLst>
          </p:cNvPr>
          <p:cNvSpPr>
            <a:spLocks noGrp="1"/>
          </p:cNvSpPr>
          <p:nvPr>
            <p:ph type="body" sz="quarter" idx="12"/>
          </p:nvPr>
        </p:nvSpPr>
        <p:spPr>
          <a:xfrm>
            <a:off x="331471" y="436337"/>
            <a:ext cx="2183130" cy="298902"/>
          </a:xfrm>
        </p:spPr>
        <p:txBody>
          <a:bodyPr>
            <a:normAutofit/>
          </a:bodyPr>
          <a:lstStyle>
            <a:lvl1pPr marL="0" indent="0">
              <a:buNone/>
              <a:defRPr sz="1500" b="0" i="0">
                <a:solidFill>
                  <a:schemeClr val="bg1"/>
                </a:solidFill>
                <a:latin typeface="NeueHaasGroteskDisp Pro Lt" panose="020B0204020202020204" pitchFamily="34" charset="77"/>
              </a:defRPr>
            </a:lvl1pPr>
          </a:lstStyle>
          <a:p>
            <a:pPr lvl="0"/>
            <a:r>
              <a:rPr lang="nl-NL"/>
              <a:t>Klikken om de tekststijl van het model te bewerken</a:t>
            </a:r>
          </a:p>
        </p:txBody>
      </p:sp>
      <p:sp>
        <p:nvSpPr>
          <p:cNvPr id="8" name="Rectangle 7">
            <a:extLst>
              <a:ext uri="{FF2B5EF4-FFF2-40B4-BE49-F238E27FC236}">
                <a16:creationId xmlns:a16="http://schemas.microsoft.com/office/drawing/2014/main" id="{E7793D33-A08F-2440-B3A5-598C4FE5821C}"/>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9" name="TextBox 8">
            <a:extLst>
              <a:ext uri="{FF2B5EF4-FFF2-40B4-BE49-F238E27FC236}">
                <a16:creationId xmlns:a16="http://schemas.microsoft.com/office/drawing/2014/main" id="{9CD2722E-FFC9-9648-950E-48F6229D4C0A}"/>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Content blauw, 2 kolommen</a:t>
            </a:r>
          </a:p>
        </p:txBody>
      </p:sp>
    </p:spTree>
    <p:extLst>
      <p:ext uri="{BB962C8B-B14F-4D97-AF65-F5344CB8AC3E}">
        <p14:creationId xmlns:p14="http://schemas.microsoft.com/office/powerpoint/2010/main" val="67408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blauw, 1 kolom, 2 fo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FBF23A54-17B8-F64F-85C5-7B275EE05FB0}"/>
              </a:ext>
            </a:extLst>
          </p:cNvPr>
          <p:cNvSpPr>
            <a:spLocks noGrp="1"/>
          </p:cNvSpPr>
          <p:nvPr>
            <p:ph type="ftr" sz="quarter" idx="10"/>
          </p:nvPr>
        </p:nvSpPr>
        <p:spPr>
          <a:xfrm>
            <a:off x="610030" y="6492875"/>
            <a:ext cx="1546173" cy="108341"/>
          </a:xfrm>
          <a:prstGeom prst="rect">
            <a:avLst/>
          </a:prstGeom>
        </p:spPr>
        <p:txBody>
          <a:bodyPr/>
          <a:lstStyle>
            <a:lvl1pPr>
              <a:defRPr>
                <a:solidFill>
                  <a:schemeClr val="bg1"/>
                </a:solidFill>
              </a:defRPr>
            </a:lvl1pPr>
          </a:lstStyle>
          <a:p>
            <a:endParaRPr lang="en-NL"/>
          </a:p>
        </p:txBody>
      </p:sp>
      <p:sp>
        <p:nvSpPr>
          <p:cNvPr id="11" name="Slide Number Placeholder 10">
            <a:extLst>
              <a:ext uri="{FF2B5EF4-FFF2-40B4-BE49-F238E27FC236}">
                <a16:creationId xmlns:a16="http://schemas.microsoft.com/office/drawing/2014/main" id="{903581B3-0E4F-FB48-B656-C95C6D9B45D0}"/>
              </a:ext>
            </a:extLst>
          </p:cNvPr>
          <p:cNvSpPr>
            <a:spLocks noGrp="1"/>
          </p:cNvSpPr>
          <p:nvPr>
            <p:ph type="sldNum" sz="quarter" idx="11"/>
          </p:nvPr>
        </p:nvSpPr>
        <p:spPr/>
        <p:txBody>
          <a:bodyPr/>
          <a:lstStyle>
            <a:lvl1pPr>
              <a:defRPr>
                <a:solidFill>
                  <a:schemeClr val="bg1"/>
                </a:solidFill>
              </a:defRPr>
            </a:lvl1pPr>
          </a:lstStyle>
          <a:p>
            <a:fld id="{D00C0A89-FF56-C84D-A1E9-456D8FD7B94E}" type="slidenum">
              <a:rPr lang="en-NL" smtClean="0"/>
              <a:pPr/>
              <a:t>‹#›</a:t>
            </a:fld>
            <a:endParaRPr lang="en-NL"/>
          </a:p>
        </p:txBody>
      </p:sp>
      <p:sp>
        <p:nvSpPr>
          <p:cNvPr id="12" name="TextBox 11">
            <a:extLst>
              <a:ext uri="{FF2B5EF4-FFF2-40B4-BE49-F238E27FC236}">
                <a16:creationId xmlns:a16="http://schemas.microsoft.com/office/drawing/2014/main" id="{0AE5293A-9568-694B-B35C-803AE39196CD}"/>
              </a:ext>
            </a:extLst>
          </p:cNvPr>
          <p:cNvSpPr txBox="1"/>
          <p:nvPr userDrawn="1"/>
        </p:nvSpPr>
        <p:spPr>
          <a:xfrm>
            <a:off x="331471" y="6492875"/>
            <a:ext cx="297180" cy="80791"/>
          </a:xfrm>
          <a:prstGeom prst="rect">
            <a:avLst/>
          </a:prstGeom>
          <a:noFill/>
        </p:spPr>
        <p:txBody>
          <a:bodyPr wrap="square" lIns="0" tIns="0" rIns="0" bIns="0" rtlCol="0">
            <a:spAutoFit/>
          </a:bodyPr>
          <a:lstStyle/>
          <a:p>
            <a:r>
              <a:rPr lang="en-NL" sz="525" b="0" i="0">
                <a:solidFill>
                  <a:schemeClr val="bg1"/>
                </a:solidFill>
                <a:latin typeface="NeueHaasGroteskDisp Pro Md" panose="020B0504020202020204" pitchFamily="34" charset="77"/>
              </a:rPr>
              <a:t>HCSS   |</a:t>
            </a:r>
          </a:p>
        </p:txBody>
      </p:sp>
      <p:sp>
        <p:nvSpPr>
          <p:cNvPr id="13" name="Title 12">
            <a:extLst>
              <a:ext uri="{FF2B5EF4-FFF2-40B4-BE49-F238E27FC236}">
                <a16:creationId xmlns:a16="http://schemas.microsoft.com/office/drawing/2014/main" id="{ED488FF6-BE9C-A04D-835C-2F37D80F6D9C}"/>
              </a:ext>
            </a:extLst>
          </p:cNvPr>
          <p:cNvSpPr>
            <a:spLocks noGrp="1"/>
          </p:cNvSpPr>
          <p:nvPr>
            <p:ph type="title"/>
          </p:nvPr>
        </p:nvSpPr>
        <p:spPr>
          <a:xfrm>
            <a:off x="331471" y="991509"/>
            <a:ext cx="2183129" cy="1809748"/>
          </a:xfrm>
        </p:spPr>
        <p:txBody>
          <a:bodyPr/>
          <a:lstStyle>
            <a:lvl1pPr>
              <a:defRPr>
                <a:solidFill>
                  <a:schemeClr val="bg1"/>
                </a:solidFill>
              </a:defRPr>
            </a:lvl1pPr>
          </a:lstStyle>
          <a:p>
            <a:r>
              <a:rPr lang="nl-NL"/>
              <a:t>Klik om stijl te bewerken</a:t>
            </a:r>
            <a:endParaRPr lang="en-NL"/>
          </a:p>
        </p:txBody>
      </p:sp>
      <p:sp>
        <p:nvSpPr>
          <p:cNvPr id="14" name="Text Placeholder 12">
            <a:extLst>
              <a:ext uri="{FF2B5EF4-FFF2-40B4-BE49-F238E27FC236}">
                <a16:creationId xmlns:a16="http://schemas.microsoft.com/office/drawing/2014/main" id="{4FE90EE8-6447-B64C-8727-20C763FEA53F}"/>
              </a:ext>
            </a:extLst>
          </p:cNvPr>
          <p:cNvSpPr>
            <a:spLocks noGrp="1"/>
          </p:cNvSpPr>
          <p:nvPr>
            <p:ph type="body" sz="quarter" idx="12"/>
          </p:nvPr>
        </p:nvSpPr>
        <p:spPr>
          <a:xfrm>
            <a:off x="331471" y="436337"/>
            <a:ext cx="2183130" cy="298902"/>
          </a:xfrm>
        </p:spPr>
        <p:txBody>
          <a:bodyPr>
            <a:normAutofit/>
          </a:bodyPr>
          <a:lstStyle>
            <a:lvl1pPr marL="0" indent="0">
              <a:buNone/>
              <a:defRPr sz="1500" b="0" i="0">
                <a:solidFill>
                  <a:schemeClr val="bg1"/>
                </a:solidFill>
                <a:latin typeface="NeueHaasGroteskDisp Pro Lt" panose="020B0204020202020204" pitchFamily="34" charset="77"/>
              </a:defRPr>
            </a:lvl1pPr>
          </a:lstStyle>
          <a:p>
            <a:pPr lvl="0"/>
            <a:r>
              <a:rPr lang="nl-NL"/>
              <a:t>Klikken om de tekststijl van het model te bewerken</a:t>
            </a:r>
          </a:p>
        </p:txBody>
      </p:sp>
      <p:sp>
        <p:nvSpPr>
          <p:cNvPr id="8" name="Rectangle 7">
            <a:extLst>
              <a:ext uri="{FF2B5EF4-FFF2-40B4-BE49-F238E27FC236}">
                <a16:creationId xmlns:a16="http://schemas.microsoft.com/office/drawing/2014/main" id="{E7793D33-A08F-2440-B3A5-598C4FE5821C}"/>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9" name="TextBox 8">
            <a:extLst>
              <a:ext uri="{FF2B5EF4-FFF2-40B4-BE49-F238E27FC236}">
                <a16:creationId xmlns:a16="http://schemas.microsoft.com/office/drawing/2014/main" id="{9CD2722E-FFC9-9648-950E-48F6229D4C0A}"/>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Content blauw, 1 kolom, 2 foto’s</a:t>
            </a:r>
          </a:p>
        </p:txBody>
      </p:sp>
      <p:sp>
        <p:nvSpPr>
          <p:cNvPr id="15" name="Content Placeholder 5">
            <a:extLst>
              <a:ext uri="{FF2B5EF4-FFF2-40B4-BE49-F238E27FC236}">
                <a16:creationId xmlns:a16="http://schemas.microsoft.com/office/drawing/2014/main" id="{18152265-F6F0-7F4D-9E4F-A1E86DEE51C4}"/>
              </a:ext>
            </a:extLst>
          </p:cNvPr>
          <p:cNvSpPr>
            <a:spLocks noGrp="1"/>
          </p:cNvSpPr>
          <p:nvPr>
            <p:ph sz="quarter" idx="13"/>
          </p:nvPr>
        </p:nvSpPr>
        <p:spPr>
          <a:xfrm>
            <a:off x="3309257" y="436336"/>
            <a:ext cx="2514601" cy="5906408"/>
          </a:xfrm>
        </p:spPr>
        <p:txBody>
          <a:bodyPr/>
          <a:lstStyle>
            <a:lvl1pPr>
              <a:defRPr b="0" i="0">
                <a:latin typeface="NeueHaasGroteskDisp Pro" panose="020B0504020202020204" pitchFamily="34" charset="77"/>
              </a:defRPr>
            </a:lvl1pPr>
            <a:lvl2pPr>
              <a:defRPr b="0" i="0">
                <a:latin typeface="NeueHaasGroteskDisp Pro" panose="020B0504020202020204" pitchFamily="34" charset="77"/>
              </a:defRPr>
            </a:lvl2pPr>
            <a:lvl3pPr>
              <a:defRPr b="0" i="0">
                <a:latin typeface="NeueHaasGroteskDisp Pro" panose="020B0504020202020204" pitchFamily="34" charset="77"/>
              </a:defRPr>
            </a:lvl3pPr>
            <a:lvl4pPr>
              <a:defRPr b="0" i="0">
                <a:latin typeface="NeueHaasGroteskDisp Pro" panose="020B0504020202020204" pitchFamily="34" charset="77"/>
              </a:defRPr>
            </a:lvl4pPr>
            <a:lvl5pPr>
              <a:defRPr b="0" i="0">
                <a:latin typeface="NeueHaasGroteskDisp Pro" panose="020B0504020202020204" pitchFamily="34" charset="77"/>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3" name="Picture Placeholder 2">
            <a:extLst>
              <a:ext uri="{FF2B5EF4-FFF2-40B4-BE49-F238E27FC236}">
                <a16:creationId xmlns:a16="http://schemas.microsoft.com/office/drawing/2014/main" id="{6B65C171-210F-9D43-86D5-9F2A270A746B}"/>
              </a:ext>
            </a:extLst>
          </p:cNvPr>
          <p:cNvSpPr>
            <a:spLocks noGrp="1"/>
          </p:cNvSpPr>
          <p:nvPr>
            <p:ph type="pic" sz="quarter" idx="14"/>
          </p:nvPr>
        </p:nvSpPr>
        <p:spPr>
          <a:xfrm>
            <a:off x="6140054" y="436565"/>
            <a:ext cx="2514090" cy="2706915"/>
          </a:xfrm>
          <a:solidFill>
            <a:schemeClr val="bg1">
              <a:lumMod val="85000"/>
            </a:schemeClr>
          </a:solidFill>
        </p:spPr>
        <p:txBody>
          <a:bodyPr/>
          <a:lstStyle/>
          <a:p>
            <a:r>
              <a:rPr lang="nl-NL"/>
              <a:t>Klik op het pictogram als u een afbeelding wilt toevoegen</a:t>
            </a:r>
            <a:endParaRPr lang="en-NL"/>
          </a:p>
        </p:txBody>
      </p:sp>
      <p:sp>
        <p:nvSpPr>
          <p:cNvPr id="20" name="Picture Placeholder 2">
            <a:extLst>
              <a:ext uri="{FF2B5EF4-FFF2-40B4-BE49-F238E27FC236}">
                <a16:creationId xmlns:a16="http://schemas.microsoft.com/office/drawing/2014/main" id="{E2688F74-AE12-A049-9AE2-58D7938479F1}"/>
              </a:ext>
            </a:extLst>
          </p:cNvPr>
          <p:cNvSpPr>
            <a:spLocks noGrp="1"/>
          </p:cNvSpPr>
          <p:nvPr>
            <p:ph type="pic" sz="quarter" idx="15"/>
          </p:nvPr>
        </p:nvSpPr>
        <p:spPr>
          <a:xfrm>
            <a:off x="6140053" y="3635829"/>
            <a:ext cx="2514090" cy="2706915"/>
          </a:xfrm>
          <a:solidFill>
            <a:schemeClr val="bg1">
              <a:lumMod val="85000"/>
            </a:schemeClr>
          </a:solidFill>
        </p:spPr>
        <p:txBody>
          <a:bodyPr/>
          <a:lstStyle/>
          <a:p>
            <a:r>
              <a:rPr lang="nl-NL"/>
              <a:t>Klik op het pictogram als u een afbeelding wilt toevoegen</a:t>
            </a:r>
            <a:endParaRPr lang="en-NL"/>
          </a:p>
        </p:txBody>
      </p:sp>
    </p:spTree>
    <p:extLst>
      <p:ext uri="{BB962C8B-B14F-4D97-AF65-F5344CB8AC3E}">
        <p14:creationId xmlns:p14="http://schemas.microsoft.com/office/powerpoint/2010/main" val="3958848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uw, 1 kolom, 2x smart 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FBF23A54-17B8-F64F-85C5-7B275EE05FB0}"/>
              </a:ext>
            </a:extLst>
          </p:cNvPr>
          <p:cNvSpPr>
            <a:spLocks noGrp="1"/>
          </p:cNvSpPr>
          <p:nvPr>
            <p:ph type="ftr" sz="quarter" idx="10"/>
          </p:nvPr>
        </p:nvSpPr>
        <p:spPr>
          <a:xfrm>
            <a:off x="610030" y="6492875"/>
            <a:ext cx="1546173" cy="108341"/>
          </a:xfrm>
          <a:prstGeom prst="rect">
            <a:avLst/>
          </a:prstGeom>
        </p:spPr>
        <p:txBody>
          <a:bodyPr/>
          <a:lstStyle>
            <a:lvl1pPr>
              <a:defRPr>
                <a:solidFill>
                  <a:schemeClr val="bg1"/>
                </a:solidFill>
              </a:defRPr>
            </a:lvl1pPr>
          </a:lstStyle>
          <a:p>
            <a:endParaRPr lang="en-NL"/>
          </a:p>
        </p:txBody>
      </p:sp>
      <p:sp>
        <p:nvSpPr>
          <p:cNvPr id="11" name="Slide Number Placeholder 10">
            <a:extLst>
              <a:ext uri="{FF2B5EF4-FFF2-40B4-BE49-F238E27FC236}">
                <a16:creationId xmlns:a16="http://schemas.microsoft.com/office/drawing/2014/main" id="{903581B3-0E4F-FB48-B656-C95C6D9B45D0}"/>
              </a:ext>
            </a:extLst>
          </p:cNvPr>
          <p:cNvSpPr>
            <a:spLocks noGrp="1"/>
          </p:cNvSpPr>
          <p:nvPr>
            <p:ph type="sldNum" sz="quarter" idx="11"/>
          </p:nvPr>
        </p:nvSpPr>
        <p:spPr/>
        <p:txBody>
          <a:bodyPr/>
          <a:lstStyle>
            <a:lvl1pPr>
              <a:defRPr>
                <a:solidFill>
                  <a:schemeClr val="bg1"/>
                </a:solidFill>
              </a:defRPr>
            </a:lvl1pPr>
          </a:lstStyle>
          <a:p>
            <a:fld id="{D00C0A89-FF56-C84D-A1E9-456D8FD7B94E}" type="slidenum">
              <a:rPr lang="en-NL" smtClean="0"/>
              <a:pPr/>
              <a:t>‹#›</a:t>
            </a:fld>
            <a:endParaRPr lang="en-NL"/>
          </a:p>
        </p:txBody>
      </p:sp>
      <p:sp>
        <p:nvSpPr>
          <p:cNvPr id="12" name="TextBox 11">
            <a:extLst>
              <a:ext uri="{FF2B5EF4-FFF2-40B4-BE49-F238E27FC236}">
                <a16:creationId xmlns:a16="http://schemas.microsoft.com/office/drawing/2014/main" id="{0AE5293A-9568-694B-B35C-803AE39196CD}"/>
              </a:ext>
            </a:extLst>
          </p:cNvPr>
          <p:cNvSpPr txBox="1"/>
          <p:nvPr userDrawn="1"/>
        </p:nvSpPr>
        <p:spPr>
          <a:xfrm>
            <a:off x="331471" y="6492875"/>
            <a:ext cx="297180" cy="80791"/>
          </a:xfrm>
          <a:prstGeom prst="rect">
            <a:avLst/>
          </a:prstGeom>
          <a:noFill/>
        </p:spPr>
        <p:txBody>
          <a:bodyPr wrap="square" lIns="0" tIns="0" rIns="0" bIns="0" rtlCol="0">
            <a:spAutoFit/>
          </a:bodyPr>
          <a:lstStyle/>
          <a:p>
            <a:r>
              <a:rPr lang="en-NL" sz="525" b="0" i="0">
                <a:solidFill>
                  <a:schemeClr val="bg1"/>
                </a:solidFill>
                <a:latin typeface="NeueHaasGroteskDisp Pro Md" panose="020B0504020202020204" pitchFamily="34" charset="77"/>
              </a:rPr>
              <a:t>HCSS   |</a:t>
            </a:r>
          </a:p>
        </p:txBody>
      </p:sp>
      <p:sp>
        <p:nvSpPr>
          <p:cNvPr id="13" name="Title 12">
            <a:extLst>
              <a:ext uri="{FF2B5EF4-FFF2-40B4-BE49-F238E27FC236}">
                <a16:creationId xmlns:a16="http://schemas.microsoft.com/office/drawing/2014/main" id="{ED488FF6-BE9C-A04D-835C-2F37D80F6D9C}"/>
              </a:ext>
            </a:extLst>
          </p:cNvPr>
          <p:cNvSpPr>
            <a:spLocks noGrp="1"/>
          </p:cNvSpPr>
          <p:nvPr>
            <p:ph type="title"/>
          </p:nvPr>
        </p:nvSpPr>
        <p:spPr>
          <a:xfrm>
            <a:off x="331471" y="991509"/>
            <a:ext cx="2183129" cy="1809748"/>
          </a:xfrm>
        </p:spPr>
        <p:txBody>
          <a:bodyPr/>
          <a:lstStyle>
            <a:lvl1pPr>
              <a:defRPr>
                <a:solidFill>
                  <a:schemeClr val="bg1"/>
                </a:solidFill>
              </a:defRPr>
            </a:lvl1pPr>
          </a:lstStyle>
          <a:p>
            <a:r>
              <a:rPr lang="nl-NL"/>
              <a:t>Klik om stijl te bewerken</a:t>
            </a:r>
            <a:endParaRPr lang="en-NL"/>
          </a:p>
        </p:txBody>
      </p:sp>
      <p:sp>
        <p:nvSpPr>
          <p:cNvPr id="14" name="Text Placeholder 12">
            <a:extLst>
              <a:ext uri="{FF2B5EF4-FFF2-40B4-BE49-F238E27FC236}">
                <a16:creationId xmlns:a16="http://schemas.microsoft.com/office/drawing/2014/main" id="{4FE90EE8-6447-B64C-8727-20C763FEA53F}"/>
              </a:ext>
            </a:extLst>
          </p:cNvPr>
          <p:cNvSpPr>
            <a:spLocks noGrp="1"/>
          </p:cNvSpPr>
          <p:nvPr>
            <p:ph type="body" sz="quarter" idx="12"/>
          </p:nvPr>
        </p:nvSpPr>
        <p:spPr>
          <a:xfrm>
            <a:off x="331471" y="436337"/>
            <a:ext cx="2183130" cy="298902"/>
          </a:xfrm>
        </p:spPr>
        <p:txBody>
          <a:bodyPr>
            <a:normAutofit/>
          </a:bodyPr>
          <a:lstStyle>
            <a:lvl1pPr marL="0" indent="0">
              <a:buNone/>
              <a:defRPr sz="1500" b="0" i="0">
                <a:solidFill>
                  <a:schemeClr val="bg1"/>
                </a:solidFill>
                <a:latin typeface="NeueHaasGroteskDisp Pro Lt" panose="020B0204020202020204" pitchFamily="34" charset="77"/>
              </a:defRPr>
            </a:lvl1pPr>
          </a:lstStyle>
          <a:p>
            <a:pPr lvl="0"/>
            <a:r>
              <a:rPr lang="nl-NL"/>
              <a:t>Klikken om de tekststijl van het model te bewerken</a:t>
            </a:r>
          </a:p>
        </p:txBody>
      </p:sp>
      <p:sp>
        <p:nvSpPr>
          <p:cNvPr id="8" name="Rectangle 7">
            <a:extLst>
              <a:ext uri="{FF2B5EF4-FFF2-40B4-BE49-F238E27FC236}">
                <a16:creationId xmlns:a16="http://schemas.microsoft.com/office/drawing/2014/main" id="{E7793D33-A08F-2440-B3A5-598C4FE5821C}"/>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9" name="TextBox 8">
            <a:extLst>
              <a:ext uri="{FF2B5EF4-FFF2-40B4-BE49-F238E27FC236}">
                <a16:creationId xmlns:a16="http://schemas.microsoft.com/office/drawing/2014/main" id="{9CD2722E-FFC9-9648-950E-48F6229D4C0A}"/>
              </a:ext>
            </a:extLst>
          </p:cNvPr>
          <p:cNvSpPr txBox="1"/>
          <p:nvPr userDrawn="1"/>
        </p:nvSpPr>
        <p:spPr>
          <a:xfrm>
            <a:off x="65314" y="-656381"/>
            <a:ext cx="2656115" cy="507831"/>
          </a:xfrm>
          <a:prstGeom prst="rect">
            <a:avLst/>
          </a:prstGeom>
          <a:noFill/>
        </p:spPr>
        <p:txBody>
          <a:bodyPr wrap="square" rtlCol="0">
            <a:spAutoFit/>
          </a:bodyPr>
          <a:lstStyle/>
          <a:p>
            <a:r>
              <a:rPr lang="en-NL" sz="1350" b="0" i="0">
                <a:latin typeface="NeueHaasGroteskDisp Pro Lt" panose="020B0204020202020204" pitchFamily="34" charset="77"/>
              </a:rPr>
              <a:t>Content blauw, 1 kolom, 2x smart art</a:t>
            </a:r>
          </a:p>
        </p:txBody>
      </p:sp>
      <p:sp>
        <p:nvSpPr>
          <p:cNvPr id="15" name="Content Placeholder 5">
            <a:extLst>
              <a:ext uri="{FF2B5EF4-FFF2-40B4-BE49-F238E27FC236}">
                <a16:creationId xmlns:a16="http://schemas.microsoft.com/office/drawing/2014/main" id="{18152265-F6F0-7F4D-9E4F-A1E86DEE51C4}"/>
              </a:ext>
            </a:extLst>
          </p:cNvPr>
          <p:cNvSpPr>
            <a:spLocks noGrp="1"/>
          </p:cNvSpPr>
          <p:nvPr>
            <p:ph sz="quarter" idx="13"/>
          </p:nvPr>
        </p:nvSpPr>
        <p:spPr>
          <a:xfrm>
            <a:off x="3309257" y="436336"/>
            <a:ext cx="2514601" cy="5906408"/>
          </a:xfrm>
        </p:spPr>
        <p:txBody>
          <a:bodyPr/>
          <a:lstStyle>
            <a:lvl1pPr>
              <a:defRPr b="0" i="0">
                <a:latin typeface="NeueHaasGroteskDisp Pro" panose="020B0504020202020204" pitchFamily="34" charset="77"/>
              </a:defRPr>
            </a:lvl1pPr>
            <a:lvl2pPr>
              <a:defRPr b="0" i="0">
                <a:latin typeface="NeueHaasGroteskDisp Pro" panose="020B0504020202020204" pitchFamily="34" charset="77"/>
              </a:defRPr>
            </a:lvl2pPr>
            <a:lvl3pPr>
              <a:defRPr b="0" i="0">
                <a:latin typeface="NeueHaasGroteskDisp Pro" panose="020B0504020202020204" pitchFamily="34" charset="77"/>
              </a:defRPr>
            </a:lvl3pPr>
            <a:lvl4pPr>
              <a:defRPr b="0" i="0">
                <a:latin typeface="NeueHaasGroteskDisp Pro" panose="020B0504020202020204" pitchFamily="34" charset="77"/>
              </a:defRPr>
            </a:lvl4pPr>
            <a:lvl5pPr>
              <a:defRPr b="0" i="0">
                <a:latin typeface="NeueHaasGroteskDisp Pro" panose="020B0504020202020204" pitchFamily="34" charset="77"/>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17" name="Content Placeholder 4">
            <a:extLst>
              <a:ext uri="{FF2B5EF4-FFF2-40B4-BE49-F238E27FC236}">
                <a16:creationId xmlns:a16="http://schemas.microsoft.com/office/drawing/2014/main" id="{7B6FFE05-DA4A-184F-A471-A0E029C64C15}"/>
              </a:ext>
            </a:extLst>
          </p:cNvPr>
          <p:cNvSpPr>
            <a:spLocks noGrp="1"/>
          </p:cNvSpPr>
          <p:nvPr>
            <p:ph sz="quarter" idx="19" hasCustomPrompt="1"/>
          </p:nvPr>
        </p:nvSpPr>
        <p:spPr>
          <a:xfrm>
            <a:off x="6140053" y="436338"/>
            <a:ext cx="2514601" cy="2706915"/>
          </a:xfrm>
          <a:solidFill>
            <a:schemeClr val="bg1">
              <a:lumMod val="85000"/>
            </a:schemeClr>
          </a:solidFill>
        </p:spPr>
        <p:txBody>
          <a:bodyPr/>
          <a:lstStyle>
            <a:lvl1pPr marL="0" indent="0">
              <a:buNone/>
              <a:defRPr/>
            </a:lvl1pPr>
          </a:lstStyle>
          <a:p>
            <a:pPr lvl="0"/>
            <a:r>
              <a:rPr lang="en-NL"/>
              <a:t>DO NOT USE FOR PICTURES, SMART ART ONLY</a:t>
            </a:r>
          </a:p>
        </p:txBody>
      </p:sp>
      <p:sp>
        <p:nvSpPr>
          <p:cNvPr id="19" name="Content Placeholder 4">
            <a:extLst>
              <a:ext uri="{FF2B5EF4-FFF2-40B4-BE49-F238E27FC236}">
                <a16:creationId xmlns:a16="http://schemas.microsoft.com/office/drawing/2014/main" id="{A1F2ED59-3C8A-DA4E-B4C4-D343468AE193}"/>
              </a:ext>
            </a:extLst>
          </p:cNvPr>
          <p:cNvSpPr>
            <a:spLocks noGrp="1"/>
          </p:cNvSpPr>
          <p:nvPr>
            <p:ph sz="quarter" idx="20" hasCustomPrompt="1"/>
          </p:nvPr>
        </p:nvSpPr>
        <p:spPr>
          <a:xfrm>
            <a:off x="6140053" y="3635830"/>
            <a:ext cx="2514601" cy="2706915"/>
          </a:xfrm>
          <a:solidFill>
            <a:schemeClr val="bg1">
              <a:lumMod val="85000"/>
            </a:schemeClr>
          </a:solidFill>
        </p:spPr>
        <p:txBody>
          <a:bodyPr/>
          <a:lstStyle>
            <a:lvl1pPr marL="0" indent="0">
              <a:buNone/>
              <a:defRPr/>
            </a:lvl1pPr>
          </a:lstStyle>
          <a:p>
            <a:pPr lvl="0"/>
            <a:r>
              <a:rPr lang="en-NL"/>
              <a:t>DO NOT USE FOR PICTURES, SMART ART ONLY</a:t>
            </a:r>
          </a:p>
        </p:txBody>
      </p:sp>
    </p:spTree>
    <p:extLst>
      <p:ext uri="{BB962C8B-B14F-4D97-AF65-F5344CB8AC3E}">
        <p14:creationId xmlns:p14="http://schemas.microsoft.com/office/powerpoint/2010/main" val="2837411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blauw, 4 fo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FBF23A54-17B8-F64F-85C5-7B275EE05FB0}"/>
              </a:ext>
            </a:extLst>
          </p:cNvPr>
          <p:cNvSpPr>
            <a:spLocks noGrp="1"/>
          </p:cNvSpPr>
          <p:nvPr>
            <p:ph type="ftr" sz="quarter" idx="10"/>
          </p:nvPr>
        </p:nvSpPr>
        <p:spPr>
          <a:xfrm>
            <a:off x="610030" y="6492875"/>
            <a:ext cx="1546173" cy="108341"/>
          </a:xfrm>
          <a:prstGeom prst="rect">
            <a:avLst/>
          </a:prstGeom>
        </p:spPr>
        <p:txBody>
          <a:bodyPr/>
          <a:lstStyle>
            <a:lvl1pPr>
              <a:defRPr>
                <a:solidFill>
                  <a:schemeClr val="bg1"/>
                </a:solidFill>
              </a:defRPr>
            </a:lvl1pPr>
          </a:lstStyle>
          <a:p>
            <a:endParaRPr lang="en-NL"/>
          </a:p>
        </p:txBody>
      </p:sp>
      <p:sp>
        <p:nvSpPr>
          <p:cNvPr id="11" name="Slide Number Placeholder 10">
            <a:extLst>
              <a:ext uri="{FF2B5EF4-FFF2-40B4-BE49-F238E27FC236}">
                <a16:creationId xmlns:a16="http://schemas.microsoft.com/office/drawing/2014/main" id="{903581B3-0E4F-FB48-B656-C95C6D9B45D0}"/>
              </a:ext>
            </a:extLst>
          </p:cNvPr>
          <p:cNvSpPr>
            <a:spLocks noGrp="1"/>
          </p:cNvSpPr>
          <p:nvPr>
            <p:ph type="sldNum" sz="quarter" idx="11"/>
          </p:nvPr>
        </p:nvSpPr>
        <p:spPr/>
        <p:txBody>
          <a:bodyPr/>
          <a:lstStyle>
            <a:lvl1pPr>
              <a:defRPr>
                <a:solidFill>
                  <a:schemeClr val="bg1"/>
                </a:solidFill>
              </a:defRPr>
            </a:lvl1pPr>
          </a:lstStyle>
          <a:p>
            <a:fld id="{D00C0A89-FF56-C84D-A1E9-456D8FD7B94E}" type="slidenum">
              <a:rPr lang="en-NL" smtClean="0"/>
              <a:pPr/>
              <a:t>‹#›</a:t>
            </a:fld>
            <a:endParaRPr lang="en-NL"/>
          </a:p>
        </p:txBody>
      </p:sp>
      <p:sp>
        <p:nvSpPr>
          <p:cNvPr id="12" name="TextBox 11">
            <a:extLst>
              <a:ext uri="{FF2B5EF4-FFF2-40B4-BE49-F238E27FC236}">
                <a16:creationId xmlns:a16="http://schemas.microsoft.com/office/drawing/2014/main" id="{0AE5293A-9568-694B-B35C-803AE39196CD}"/>
              </a:ext>
            </a:extLst>
          </p:cNvPr>
          <p:cNvSpPr txBox="1"/>
          <p:nvPr userDrawn="1"/>
        </p:nvSpPr>
        <p:spPr>
          <a:xfrm>
            <a:off x="331471" y="6492875"/>
            <a:ext cx="297180" cy="80791"/>
          </a:xfrm>
          <a:prstGeom prst="rect">
            <a:avLst/>
          </a:prstGeom>
          <a:noFill/>
        </p:spPr>
        <p:txBody>
          <a:bodyPr wrap="square" lIns="0" tIns="0" rIns="0" bIns="0" rtlCol="0">
            <a:spAutoFit/>
          </a:bodyPr>
          <a:lstStyle/>
          <a:p>
            <a:r>
              <a:rPr lang="en-NL" sz="525" b="0" i="0">
                <a:solidFill>
                  <a:schemeClr val="bg1"/>
                </a:solidFill>
                <a:latin typeface="NeueHaasGroteskDisp Pro Md" panose="020B0504020202020204" pitchFamily="34" charset="77"/>
              </a:rPr>
              <a:t>HCSS   |</a:t>
            </a:r>
          </a:p>
        </p:txBody>
      </p:sp>
      <p:sp>
        <p:nvSpPr>
          <p:cNvPr id="13" name="Title 12">
            <a:extLst>
              <a:ext uri="{FF2B5EF4-FFF2-40B4-BE49-F238E27FC236}">
                <a16:creationId xmlns:a16="http://schemas.microsoft.com/office/drawing/2014/main" id="{ED488FF6-BE9C-A04D-835C-2F37D80F6D9C}"/>
              </a:ext>
            </a:extLst>
          </p:cNvPr>
          <p:cNvSpPr>
            <a:spLocks noGrp="1"/>
          </p:cNvSpPr>
          <p:nvPr>
            <p:ph type="title"/>
          </p:nvPr>
        </p:nvSpPr>
        <p:spPr>
          <a:xfrm>
            <a:off x="331471" y="991509"/>
            <a:ext cx="2183129" cy="1809748"/>
          </a:xfrm>
        </p:spPr>
        <p:txBody>
          <a:bodyPr/>
          <a:lstStyle>
            <a:lvl1pPr>
              <a:defRPr>
                <a:solidFill>
                  <a:schemeClr val="bg1"/>
                </a:solidFill>
              </a:defRPr>
            </a:lvl1pPr>
          </a:lstStyle>
          <a:p>
            <a:r>
              <a:rPr lang="nl-NL"/>
              <a:t>Klik om stijl te bewerken</a:t>
            </a:r>
            <a:endParaRPr lang="en-NL"/>
          </a:p>
        </p:txBody>
      </p:sp>
      <p:sp>
        <p:nvSpPr>
          <p:cNvPr id="14" name="Text Placeholder 12">
            <a:extLst>
              <a:ext uri="{FF2B5EF4-FFF2-40B4-BE49-F238E27FC236}">
                <a16:creationId xmlns:a16="http://schemas.microsoft.com/office/drawing/2014/main" id="{4FE90EE8-6447-B64C-8727-20C763FEA53F}"/>
              </a:ext>
            </a:extLst>
          </p:cNvPr>
          <p:cNvSpPr>
            <a:spLocks noGrp="1"/>
          </p:cNvSpPr>
          <p:nvPr>
            <p:ph type="body" sz="quarter" idx="12"/>
          </p:nvPr>
        </p:nvSpPr>
        <p:spPr>
          <a:xfrm>
            <a:off x="331471" y="436337"/>
            <a:ext cx="2183130" cy="298902"/>
          </a:xfrm>
        </p:spPr>
        <p:txBody>
          <a:bodyPr>
            <a:normAutofit/>
          </a:bodyPr>
          <a:lstStyle>
            <a:lvl1pPr marL="0" indent="0">
              <a:buNone/>
              <a:defRPr sz="1500" b="0" i="0">
                <a:solidFill>
                  <a:schemeClr val="bg1"/>
                </a:solidFill>
                <a:latin typeface="NeueHaasGroteskDisp Pro Lt" panose="020B0204020202020204" pitchFamily="34" charset="77"/>
              </a:defRPr>
            </a:lvl1pPr>
          </a:lstStyle>
          <a:p>
            <a:pPr lvl="0"/>
            <a:r>
              <a:rPr lang="nl-NL"/>
              <a:t>Klikken om de tekststijl van het model te bewerken</a:t>
            </a:r>
          </a:p>
        </p:txBody>
      </p:sp>
      <p:sp>
        <p:nvSpPr>
          <p:cNvPr id="8" name="Rectangle 7">
            <a:extLst>
              <a:ext uri="{FF2B5EF4-FFF2-40B4-BE49-F238E27FC236}">
                <a16:creationId xmlns:a16="http://schemas.microsoft.com/office/drawing/2014/main" id="{E7793D33-A08F-2440-B3A5-598C4FE5821C}"/>
              </a:ext>
            </a:extLst>
          </p:cNvPr>
          <p:cNvSpPr/>
          <p:nvPr userDrawn="1"/>
        </p:nvSpPr>
        <p:spPr>
          <a:xfrm>
            <a:off x="0" y="-754743"/>
            <a:ext cx="2786743" cy="5660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9" name="TextBox 8">
            <a:extLst>
              <a:ext uri="{FF2B5EF4-FFF2-40B4-BE49-F238E27FC236}">
                <a16:creationId xmlns:a16="http://schemas.microsoft.com/office/drawing/2014/main" id="{9CD2722E-FFC9-9648-950E-48F6229D4C0A}"/>
              </a:ext>
            </a:extLst>
          </p:cNvPr>
          <p:cNvSpPr txBox="1"/>
          <p:nvPr userDrawn="1"/>
        </p:nvSpPr>
        <p:spPr>
          <a:xfrm>
            <a:off x="65314" y="-656381"/>
            <a:ext cx="2656115" cy="300082"/>
          </a:xfrm>
          <a:prstGeom prst="rect">
            <a:avLst/>
          </a:prstGeom>
          <a:noFill/>
        </p:spPr>
        <p:txBody>
          <a:bodyPr wrap="square" rtlCol="0">
            <a:spAutoFit/>
          </a:bodyPr>
          <a:lstStyle/>
          <a:p>
            <a:r>
              <a:rPr lang="en-NL" sz="1350" b="0" i="0">
                <a:latin typeface="NeueHaasGroteskDisp Pro Lt" panose="020B0204020202020204" pitchFamily="34" charset="77"/>
              </a:rPr>
              <a:t>Content blauw, 4 foto’s</a:t>
            </a:r>
          </a:p>
        </p:txBody>
      </p:sp>
      <p:sp>
        <p:nvSpPr>
          <p:cNvPr id="23" name="Picture Placeholder 2">
            <a:extLst>
              <a:ext uri="{FF2B5EF4-FFF2-40B4-BE49-F238E27FC236}">
                <a16:creationId xmlns:a16="http://schemas.microsoft.com/office/drawing/2014/main" id="{D8E054B5-4925-5E45-8987-C5542DAFED79}"/>
              </a:ext>
            </a:extLst>
          </p:cNvPr>
          <p:cNvSpPr>
            <a:spLocks noGrp="1"/>
          </p:cNvSpPr>
          <p:nvPr>
            <p:ph type="pic" sz="quarter" idx="14"/>
          </p:nvPr>
        </p:nvSpPr>
        <p:spPr>
          <a:xfrm>
            <a:off x="6140054" y="436565"/>
            <a:ext cx="2514090" cy="2706915"/>
          </a:xfrm>
          <a:solidFill>
            <a:schemeClr val="bg1">
              <a:lumMod val="85000"/>
            </a:schemeClr>
          </a:solidFill>
        </p:spPr>
        <p:txBody>
          <a:bodyPr/>
          <a:lstStyle/>
          <a:p>
            <a:r>
              <a:rPr lang="nl-NL"/>
              <a:t>Klik op het pictogram als u een afbeelding wilt toevoegen</a:t>
            </a:r>
            <a:endParaRPr lang="en-NL"/>
          </a:p>
        </p:txBody>
      </p:sp>
      <p:sp>
        <p:nvSpPr>
          <p:cNvPr id="24" name="Picture Placeholder 2">
            <a:extLst>
              <a:ext uri="{FF2B5EF4-FFF2-40B4-BE49-F238E27FC236}">
                <a16:creationId xmlns:a16="http://schemas.microsoft.com/office/drawing/2014/main" id="{78D5C597-732F-5740-B46D-8FA6524DDE23}"/>
              </a:ext>
            </a:extLst>
          </p:cNvPr>
          <p:cNvSpPr>
            <a:spLocks noGrp="1"/>
          </p:cNvSpPr>
          <p:nvPr>
            <p:ph type="pic" sz="quarter" idx="15"/>
          </p:nvPr>
        </p:nvSpPr>
        <p:spPr>
          <a:xfrm>
            <a:off x="6140053" y="3635829"/>
            <a:ext cx="2514090" cy="2706915"/>
          </a:xfrm>
          <a:solidFill>
            <a:schemeClr val="bg1">
              <a:lumMod val="85000"/>
            </a:schemeClr>
          </a:solidFill>
        </p:spPr>
        <p:txBody>
          <a:bodyPr/>
          <a:lstStyle/>
          <a:p>
            <a:r>
              <a:rPr lang="nl-NL"/>
              <a:t>Klik op het pictogram als u een afbeelding wilt toevoegen</a:t>
            </a:r>
            <a:endParaRPr lang="en-NL"/>
          </a:p>
        </p:txBody>
      </p:sp>
      <p:sp>
        <p:nvSpPr>
          <p:cNvPr id="25" name="Picture Placeholder 2">
            <a:extLst>
              <a:ext uri="{FF2B5EF4-FFF2-40B4-BE49-F238E27FC236}">
                <a16:creationId xmlns:a16="http://schemas.microsoft.com/office/drawing/2014/main" id="{04E6B964-0BAF-5B48-9631-CB9EE851EBD1}"/>
              </a:ext>
            </a:extLst>
          </p:cNvPr>
          <p:cNvSpPr>
            <a:spLocks noGrp="1"/>
          </p:cNvSpPr>
          <p:nvPr>
            <p:ph type="pic" sz="quarter" idx="16"/>
          </p:nvPr>
        </p:nvSpPr>
        <p:spPr>
          <a:xfrm>
            <a:off x="3309256" y="436565"/>
            <a:ext cx="2514090" cy="2706915"/>
          </a:xfrm>
          <a:solidFill>
            <a:schemeClr val="bg1">
              <a:lumMod val="85000"/>
            </a:schemeClr>
          </a:solidFill>
        </p:spPr>
        <p:txBody>
          <a:bodyPr/>
          <a:lstStyle/>
          <a:p>
            <a:r>
              <a:rPr lang="nl-NL"/>
              <a:t>Klik op het pictogram als u een afbeelding wilt toevoegen</a:t>
            </a:r>
            <a:endParaRPr lang="en-NL"/>
          </a:p>
        </p:txBody>
      </p:sp>
      <p:sp>
        <p:nvSpPr>
          <p:cNvPr id="26" name="Picture Placeholder 2">
            <a:extLst>
              <a:ext uri="{FF2B5EF4-FFF2-40B4-BE49-F238E27FC236}">
                <a16:creationId xmlns:a16="http://schemas.microsoft.com/office/drawing/2014/main" id="{A242A1BB-DD49-4C44-AC5E-397B4E5E775A}"/>
              </a:ext>
            </a:extLst>
          </p:cNvPr>
          <p:cNvSpPr>
            <a:spLocks noGrp="1"/>
          </p:cNvSpPr>
          <p:nvPr>
            <p:ph type="pic" sz="quarter" idx="17"/>
          </p:nvPr>
        </p:nvSpPr>
        <p:spPr>
          <a:xfrm>
            <a:off x="3309255" y="3635829"/>
            <a:ext cx="2514090" cy="2706915"/>
          </a:xfrm>
          <a:solidFill>
            <a:schemeClr val="bg1">
              <a:lumMod val="85000"/>
            </a:schemeClr>
          </a:solidFill>
        </p:spPr>
        <p:txBody>
          <a:bodyPr/>
          <a:lstStyle/>
          <a:p>
            <a:r>
              <a:rPr lang="nl-NL"/>
              <a:t>Klik op het pictogram als u een afbeelding wilt toevoegen</a:t>
            </a:r>
            <a:endParaRPr lang="en-NL"/>
          </a:p>
        </p:txBody>
      </p:sp>
    </p:spTree>
    <p:extLst>
      <p:ext uri="{BB962C8B-B14F-4D97-AF65-F5344CB8AC3E}">
        <p14:creationId xmlns:p14="http://schemas.microsoft.com/office/powerpoint/2010/main" val="373523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04040F-0477-C14A-97FC-7E9B5D2E5E19}"/>
              </a:ext>
            </a:extLst>
          </p:cNvPr>
          <p:cNvSpPr>
            <a:spLocks noGrp="1"/>
          </p:cNvSpPr>
          <p:nvPr>
            <p:ph type="title"/>
          </p:nvPr>
        </p:nvSpPr>
        <p:spPr>
          <a:xfrm>
            <a:off x="331471" y="295563"/>
            <a:ext cx="2882784" cy="2309091"/>
          </a:xfrm>
          <a:prstGeom prst="rect">
            <a:avLst/>
          </a:prstGeom>
        </p:spPr>
        <p:txBody>
          <a:bodyPr vert="horz" lIns="0" tIns="0" rIns="0" bIns="0" rtlCol="0" anchor="t">
            <a:normAutofit/>
          </a:bodyPr>
          <a:lstStyle/>
          <a:p>
            <a:r>
              <a:rPr lang="nl-NL" dirty="0"/>
              <a:t>Klik om stijl te bewerken</a:t>
            </a:r>
            <a:endParaRPr lang="en-NL" dirty="0"/>
          </a:p>
        </p:txBody>
      </p:sp>
      <p:sp>
        <p:nvSpPr>
          <p:cNvPr id="3" name="Text Placeholder 2">
            <a:extLst>
              <a:ext uri="{FF2B5EF4-FFF2-40B4-BE49-F238E27FC236}">
                <a16:creationId xmlns:a16="http://schemas.microsoft.com/office/drawing/2014/main" id="{3E5EF95C-A7FF-D141-92CD-CA6D7F72F8C3}"/>
              </a:ext>
            </a:extLst>
          </p:cNvPr>
          <p:cNvSpPr>
            <a:spLocks noGrp="1"/>
          </p:cNvSpPr>
          <p:nvPr>
            <p:ph type="body" idx="1"/>
          </p:nvPr>
        </p:nvSpPr>
        <p:spPr>
          <a:xfrm>
            <a:off x="3385457" y="295564"/>
            <a:ext cx="5509161" cy="6305652"/>
          </a:xfrm>
          <a:prstGeom prst="rect">
            <a:avLst/>
          </a:prstGeom>
        </p:spPr>
        <p:txBody>
          <a:bodyPr vert="horz" lIns="0" tIns="0" rIns="0" bIns="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NL" dirty="0"/>
          </a:p>
        </p:txBody>
      </p:sp>
      <p:sp>
        <p:nvSpPr>
          <p:cNvPr id="6" name="Slide Number Placeholder 5">
            <a:extLst>
              <a:ext uri="{FF2B5EF4-FFF2-40B4-BE49-F238E27FC236}">
                <a16:creationId xmlns:a16="http://schemas.microsoft.com/office/drawing/2014/main" id="{AAF8BC8A-FD35-2141-9373-86778A3F2369}"/>
              </a:ext>
            </a:extLst>
          </p:cNvPr>
          <p:cNvSpPr>
            <a:spLocks noGrp="1"/>
          </p:cNvSpPr>
          <p:nvPr>
            <p:ph type="sldNum" sz="quarter" idx="4"/>
          </p:nvPr>
        </p:nvSpPr>
        <p:spPr>
          <a:xfrm>
            <a:off x="8562109" y="6400800"/>
            <a:ext cx="332509" cy="200127"/>
          </a:xfrm>
          <a:prstGeom prst="rect">
            <a:avLst/>
          </a:prstGeom>
        </p:spPr>
        <p:txBody>
          <a:bodyPr vert="horz" lIns="0" tIns="0" rIns="0" bIns="0" rtlCol="0" anchor="ctr"/>
          <a:lstStyle>
            <a:lvl1pPr algn="r">
              <a:defRPr sz="1000" b="0" i="0">
                <a:solidFill>
                  <a:schemeClr val="tx1"/>
                </a:solidFill>
                <a:latin typeface="NeueHaasGroteskDisp Pro Md" panose="020B0504020202020204" pitchFamily="34" charset="77"/>
              </a:defRPr>
            </a:lvl1pPr>
          </a:lstStyle>
          <a:p>
            <a:fld id="{D00C0A89-FF56-C84D-A1E9-456D8FD7B94E}" type="slidenum">
              <a:rPr lang="en-NL" smtClean="0"/>
              <a:pPr/>
              <a:t>‹#›</a:t>
            </a:fld>
            <a:endParaRPr lang="en-NL" dirty="0"/>
          </a:p>
        </p:txBody>
      </p:sp>
    </p:spTree>
    <p:extLst>
      <p:ext uri="{BB962C8B-B14F-4D97-AF65-F5344CB8AC3E}">
        <p14:creationId xmlns:p14="http://schemas.microsoft.com/office/powerpoint/2010/main" val="4248278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1" r:id="rId7"/>
    <p:sldLayoutId id="2147483668" r:id="rId8"/>
    <p:sldLayoutId id="2147483662" r:id="rId9"/>
    <p:sldLayoutId id="2147483669" r:id="rId10"/>
    <p:sldLayoutId id="2147483654" r:id="rId11"/>
    <p:sldLayoutId id="2147483663" r:id="rId12"/>
    <p:sldLayoutId id="2147483664" r:id="rId13"/>
    <p:sldLayoutId id="2147483665" r:id="rId14"/>
    <p:sldLayoutId id="2147483670" r:id="rId15"/>
    <p:sldLayoutId id="2147483666" r:id="rId16"/>
    <p:sldLayoutId id="2147483671" r:id="rId17"/>
    <p:sldLayoutId id="2147483667" r:id="rId18"/>
    <p:sldLayoutId id="2147483655" r:id="rId19"/>
    <p:sldLayoutId id="2147483656" r:id="rId20"/>
    <p:sldLayoutId id="2147483657" r:id="rId21"/>
    <p:sldLayoutId id="2147483658" r:id="rId22"/>
    <p:sldLayoutId id="2147483672" r:id="rId23"/>
    <p:sldLayoutId id="2147483675" r:id="rId24"/>
  </p:sldLayoutIdLst>
  <p:hf hdr="0" ftr="0" dt="0"/>
  <p:txStyles>
    <p:titleStyle>
      <a:lvl1pPr algn="l" defTabSz="685800" rtl="0" eaLnBrk="1" latinLnBrk="0" hangingPunct="1">
        <a:lnSpc>
          <a:spcPct val="90000"/>
        </a:lnSpc>
        <a:spcBef>
          <a:spcPct val="0"/>
        </a:spcBef>
        <a:buNone/>
        <a:defRPr sz="3300" b="0" i="0" kern="1200">
          <a:solidFill>
            <a:schemeClr val="tx1"/>
          </a:solidFill>
          <a:latin typeface="NeueHaasGroteskDisp Pro Md" panose="020B0504020202020204" pitchFamily="34"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NeueHaasGroteskDisp Pro" panose="020B0504020202020204"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NeueHaasGroteskDisp Pro" panose="020B0504020202020204"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solidFill>
          <a:latin typeface="NeueHaasGroteskDisp Pro" panose="020B0504020202020204"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solidFill>
          <a:latin typeface="NeueHaasGroteskDisp Pro" panose="020B0504020202020204"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solidFill>
          <a:latin typeface="NeueHaasGroteskDisp Pro" panose="020B0504020202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7.tmp"/></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9.tmp"/></Relationships>
</file>

<file path=ppt/slides/_rels/slide20.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32.tmp"/><Relationship Id="rId4" Type="http://schemas.openxmlformats.org/officeDocument/2006/relationships/image" Target="../media/image31.tmp"/></Relationships>
</file>

<file path=ppt/slides/_rels/slide23.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44.tmp"/></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E528-ABD1-C047-6E62-C520E2C0B084}"/>
              </a:ext>
            </a:extLst>
          </p:cNvPr>
          <p:cNvSpPr>
            <a:spLocks noGrp="1"/>
          </p:cNvSpPr>
          <p:nvPr>
            <p:ph type="ctrTitle"/>
          </p:nvPr>
        </p:nvSpPr>
        <p:spPr>
          <a:xfrm>
            <a:off x="413317" y="1927231"/>
            <a:ext cx="3418115" cy="2344057"/>
          </a:xfrm>
        </p:spPr>
        <p:txBody>
          <a:bodyPr>
            <a:normAutofit fontScale="90000"/>
          </a:bodyPr>
          <a:lstStyle/>
          <a:p>
            <a:pPr algn="ctr"/>
            <a:r>
              <a:rPr lang="nl-NL" dirty="0" err="1"/>
              <a:t>Geopolitics</a:t>
            </a:r>
            <a:r>
              <a:rPr lang="nl-NL" dirty="0"/>
              <a:t> </a:t>
            </a:r>
            <a:r>
              <a:rPr lang="nl-NL" dirty="0" err="1"/>
              <a:t>and</a:t>
            </a:r>
            <a:r>
              <a:rPr lang="nl-NL" dirty="0"/>
              <a:t> </a:t>
            </a:r>
            <a:r>
              <a:rPr lang="nl-NL" dirty="0" err="1"/>
              <a:t>the</a:t>
            </a:r>
            <a:r>
              <a:rPr lang="nl-NL" dirty="0"/>
              <a:t> </a:t>
            </a:r>
            <a:r>
              <a:rPr lang="nl-NL" dirty="0" err="1"/>
              <a:t>maritime</a:t>
            </a:r>
            <a:r>
              <a:rPr lang="nl-NL" dirty="0"/>
              <a:t> sector</a:t>
            </a:r>
          </a:p>
        </p:txBody>
      </p:sp>
      <p:sp>
        <p:nvSpPr>
          <p:cNvPr id="3" name="Subtitle 2">
            <a:extLst>
              <a:ext uri="{FF2B5EF4-FFF2-40B4-BE49-F238E27FC236}">
                <a16:creationId xmlns:a16="http://schemas.microsoft.com/office/drawing/2014/main" id="{4D8D84D8-065C-B0DC-096E-18FE826CEBE1}"/>
              </a:ext>
            </a:extLst>
          </p:cNvPr>
          <p:cNvSpPr>
            <a:spLocks noGrp="1"/>
          </p:cNvSpPr>
          <p:nvPr>
            <p:ph type="subTitle" idx="1"/>
          </p:nvPr>
        </p:nvSpPr>
        <p:spPr>
          <a:xfrm>
            <a:off x="4932648" y="1420479"/>
            <a:ext cx="3418115" cy="1013505"/>
          </a:xfrm>
        </p:spPr>
        <p:txBody>
          <a:bodyPr/>
          <a:lstStyle/>
          <a:p>
            <a:pPr algn="ctr"/>
            <a:r>
              <a:rPr lang="nl-NL" dirty="0"/>
              <a:t>Frank Bekkers</a:t>
            </a:r>
          </a:p>
          <a:p>
            <a:pPr algn="ctr"/>
            <a:r>
              <a:rPr lang="nl-NL" dirty="0" err="1"/>
              <a:t>Programme</a:t>
            </a:r>
            <a:r>
              <a:rPr lang="nl-NL" dirty="0"/>
              <a:t> Director</a:t>
            </a:r>
          </a:p>
        </p:txBody>
      </p:sp>
      <p:sp>
        <p:nvSpPr>
          <p:cNvPr id="4" name="Text Placeholder 3">
            <a:extLst>
              <a:ext uri="{FF2B5EF4-FFF2-40B4-BE49-F238E27FC236}">
                <a16:creationId xmlns:a16="http://schemas.microsoft.com/office/drawing/2014/main" id="{3946B36C-6DB4-FB83-746D-5E84031B5A32}"/>
              </a:ext>
            </a:extLst>
          </p:cNvPr>
          <p:cNvSpPr>
            <a:spLocks noGrp="1"/>
          </p:cNvSpPr>
          <p:nvPr>
            <p:ph type="body" sz="quarter" idx="10"/>
          </p:nvPr>
        </p:nvSpPr>
        <p:spPr/>
        <p:txBody>
          <a:bodyPr vert="horz" lIns="0" tIns="0" rIns="0" bIns="0" rtlCol="0" anchor="t">
            <a:normAutofit fontScale="97500"/>
          </a:bodyPr>
          <a:lstStyle/>
          <a:p>
            <a:pPr algn="ctr">
              <a:spcBef>
                <a:spcPct val="0"/>
              </a:spcBef>
            </a:pPr>
            <a:r>
              <a:rPr lang="nl-NL" sz="2800" dirty="0">
                <a:latin typeface="NeueHaasGroteskDisp Pro Md" panose="020B0504020202020204" pitchFamily="34" charset="77"/>
                <a:ea typeface="+mj-ea"/>
                <a:cs typeface="+mj-cs"/>
              </a:rPr>
              <a:t>New </a:t>
            </a:r>
            <a:r>
              <a:rPr lang="nl-NL" sz="2800" dirty="0" err="1">
                <a:latin typeface="NeueHaasGroteskDisp Pro Md" panose="020B0504020202020204" pitchFamily="34" charset="77"/>
                <a:ea typeface="+mj-ea"/>
                <a:cs typeface="+mj-cs"/>
              </a:rPr>
              <a:t>Year's</a:t>
            </a:r>
            <a:r>
              <a:rPr lang="nl-NL" sz="2800" dirty="0">
                <a:latin typeface="NeueHaasGroteskDisp Pro Md" panose="020B0504020202020204" pitchFamily="34" charset="77"/>
                <a:ea typeface="+mj-ea"/>
                <a:cs typeface="+mj-cs"/>
              </a:rPr>
              <a:t> meeting </a:t>
            </a:r>
            <a:r>
              <a:rPr lang="nl-NL" sz="2800" dirty="0" err="1">
                <a:latin typeface="NeueHaasGroteskDisp Pro Md" panose="020B0504020202020204" pitchFamily="34" charset="77"/>
                <a:ea typeface="+mj-ea"/>
                <a:cs typeface="+mj-cs"/>
              </a:rPr>
              <a:t>Conoship</a:t>
            </a:r>
            <a:endParaRPr lang="nl-NL" sz="2800" dirty="0">
              <a:latin typeface="NeueHaasGroteskDisp Pro Md" panose="020B0504020202020204" pitchFamily="34" charset="77"/>
              <a:ea typeface="+mj-ea"/>
              <a:cs typeface="+mj-cs"/>
            </a:endParaRPr>
          </a:p>
          <a:p>
            <a:pPr algn="ctr">
              <a:spcBef>
                <a:spcPct val="0"/>
              </a:spcBef>
            </a:pPr>
            <a:r>
              <a:rPr lang="nl-NL" sz="2800" dirty="0" err="1">
                <a:latin typeface="NeueHaasGroteskDisp Pro Md" panose="020B0504020202020204" pitchFamily="34" charset="77"/>
                <a:ea typeface="+mj-ea"/>
                <a:cs typeface="+mj-cs"/>
              </a:rPr>
              <a:t>January</a:t>
            </a:r>
            <a:r>
              <a:rPr lang="nl-NL" sz="2800" dirty="0">
                <a:latin typeface="NeueHaasGroteskDisp Pro Md" panose="020B0504020202020204" pitchFamily="34" charset="77"/>
                <a:ea typeface="+mj-ea"/>
                <a:cs typeface="+mj-cs"/>
              </a:rPr>
              <a:t> 12, 2024</a:t>
            </a:r>
          </a:p>
        </p:txBody>
      </p:sp>
    </p:spTree>
    <p:extLst>
      <p:ext uri="{BB962C8B-B14F-4D97-AF65-F5344CB8AC3E}">
        <p14:creationId xmlns:p14="http://schemas.microsoft.com/office/powerpoint/2010/main" val="4019850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2F3A0-D0D3-2667-9CFA-607DAB2D6050}"/>
              </a:ext>
            </a:extLst>
          </p:cNvPr>
          <p:cNvSpPr>
            <a:spLocks noGrp="1"/>
          </p:cNvSpPr>
          <p:nvPr>
            <p:ph type="title"/>
          </p:nvPr>
        </p:nvSpPr>
        <p:spPr>
          <a:xfrm>
            <a:off x="278257" y="1075341"/>
            <a:ext cx="2183129" cy="772886"/>
          </a:xfrm>
        </p:spPr>
        <p:txBody>
          <a:bodyPr/>
          <a:lstStyle/>
          <a:p>
            <a:endParaRPr lang="nl-NL"/>
          </a:p>
        </p:txBody>
      </p:sp>
      <p:pic>
        <p:nvPicPr>
          <p:cNvPr id="1026" name="Picture 2" descr="The Rise of China, Inc.: 9781009074926: Economics Books @ Amazon.com">
            <a:extLst>
              <a:ext uri="{FF2B5EF4-FFF2-40B4-BE49-F238E27FC236}">
                <a16:creationId xmlns:a16="http://schemas.microsoft.com/office/drawing/2014/main" id="{838A2175-7DB0-B50F-F363-D7F33E39F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4" y="0"/>
            <a:ext cx="2307045" cy="3459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Rise of China's Industrial Policy: 1978 to 2020 - IGCC">
            <a:extLst>
              <a:ext uri="{FF2B5EF4-FFF2-40B4-BE49-F238E27FC236}">
                <a16:creationId xmlns:a16="http://schemas.microsoft.com/office/drawing/2014/main" id="{6AEDDC6D-707E-381A-EC1F-878AF81248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786" y="0"/>
            <a:ext cx="2701749" cy="3495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sing the past to speculate on China's future | South China Morning Post">
            <a:extLst>
              <a:ext uri="{FF2B5EF4-FFF2-40B4-BE49-F238E27FC236}">
                <a16:creationId xmlns:a16="http://schemas.microsoft.com/office/drawing/2014/main" id="{CA5BD712-9A13-BBD5-F237-262712EDBA3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263" t="14631" r="25158" b="1159"/>
          <a:stretch/>
        </p:blipFill>
        <p:spPr bwMode="auto">
          <a:xfrm>
            <a:off x="2226615" y="0"/>
            <a:ext cx="2307045" cy="3495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155C64D-5344-E758-0258-A53F82C0D04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1526"/>
          <a:stretch/>
        </p:blipFill>
        <p:spPr bwMode="auto">
          <a:xfrm>
            <a:off x="0" y="3474950"/>
            <a:ext cx="4066289" cy="33680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itle Detail: Grand Strategy and the Rise of China by Zeno Leoni">
            <a:extLst>
              <a:ext uri="{FF2B5EF4-FFF2-40B4-BE49-F238E27FC236}">
                <a16:creationId xmlns:a16="http://schemas.microsoft.com/office/drawing/2014/main" id="{D896D4F1-1879-5D07-1385-C28233A9AC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3650" y="0"/>
            <a:ext cx="2330350" cy="3495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ina's military rise">
            <a:extLst>
              <a:ext uri="{FF2B5EF4-FFF2-40B4-BE49-F238E27FC236}">
                <a16:creationId xmlns:a16="http://schemas.microsoft.com/office/drawing/2014/main" id="{A9D435C5-B3F1-C89B-525A-D4C5404E07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9527" y="3483792"/>
            <a:ext cx="2584041" cy="33980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men in uniform holding flags&#10;&#10;Description automatically generated">
            <a:extLst>
              <a:ext uri="{FF2B5EF4-FFF2-40B4-BE49-F238E27FC236}">
                <a16:creationId xmlns:a16="http://schemas.microsoft.com/office/drawing/2014/main" id="{B323E738-83D2-3D1D-ECA4-043AB7935F28}"/>
              </a:ext>
            </a:extLst>
          </p:cNvPr>
          <p:cNvPicPr>
            <a:picLocks noChangeAspect="1"/>
          </p:cNvPicPr>
          <p:nvPr/>
        </p:nvPicPr>
        <p:blipFill>
          <a:blip r:embed="rId9"/>
          <a:stretch>
            <a:fillRect/>
          </a:stretch>
        </p:blipFill>
        <p:spPr>
          <a:xfrm>
            <a:off x="6735677" y="3459367"/>
            <a:ext cx="2408323" cy="3410706"/>
          </a:xfrm>
          <a:prstGeom prst="rect">
            <a:avLst/>
          </a:prstGeom>
        </p:spPr>
      </p:pic>
      <p:sp>
        <p:nvSpPr>
          <p:cNvPr id="3" name="Slide Number Placeholder 2">
            <a:extLst>
              <a:ext uri="{FF2B5EF4-FFF2-40B4-BE49-F238E27FC236}">
                <a16:creationId xmlns:a16="http://schemas.microsoft.com/office/drawing/2014/main" id="{8582F19B-1ED8-ED6C-1F05-457297344E98}"/>
              </a:ext>
            </a:extLst>
          </p:cNvPr>
          <p:cNvSpPr>
            <a:spLocks noGrp="1"/>
          </p:cNvSpPr>
          <p:nvPr>
            <p:ph type="sldNum" sz="quarter" idx="12"/>
          </p:nvPr>
        </p:nvSpPr>
        <p:spPr/>
        <p:txBody>
          <a:bodyPr/>
          <a:lstStyle/>
          <a:p>
            <a:pPr>
              <a:defRPr/>
            </a:pPr>
            <a:fld id="{E60FCF0E-F558-486C-92F7-D82F257A3C21}" type="slidenum">
              <a:rPr lang="en-US" smtClean="0"/>
              <a:pPr>
                <a:defRPr/>
              </a:pPr>
              <a:t>10</a:t>
            </a:fld>
            <a:endParaRPr lang="en-US"/>
          </a:p>
        </p:txBody>
      </p:sp>
    </p:spTree>
    <p:extLst>
      <p:ext uri="{BB962C8B-B14F-4D97-AF65-F5344CB8AC3E}">
        <p14:creationId xmlns:p14="http://schemas.microsoft.com/office/powerpoint/2010/main" val="210584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TT Case File"/>
          <p:cNvPicPr>
            <a:picLocks noGrp="1" noChangeAspect="1"/>
          </p:cNvPicPr>
          <p:nvPr>
            <p:ph sz="quarter" idx="4"/>
          </p:nvPr>
        </p:nvPicPr>
        <p:blipFill rotWithShape="1">
          <a:blip r:embed="rId3">
            <a:extLst>
              <a:ext uri="{28A0092B-C50C-407E-A947-70E740481C1C}">
                <a14:useLocalDpi xmlns:a14="http://schemas.microsoft.com/office/drawing/2010/main" val="0"/>
              </a:ext>
            </a:extLst>
          </a:blip>
          <a:stretch/>
        </p:blipFill>
        <p:spPr>
          <a:xfrm>
            <a:off x="2761170" y="9771"/>
            <a:ext cx="6382830" cy="6838457"/>
          </a:xfrm>
        </p:spPr>
      </p:pic>
      <p:sp>
        <p:nvSpPr>
          <p:cNvPr id="2" name="Titel 1"/>
          <p:cNvSpPr>
            <a:spLocks noGrp="1"/>
          </p:cNvSpPr>
          <p:nvPr>
            <p:ph type="title"/>
          </p:nvPr>
        </p:nvSpPr>
        <p:spPr/>
        <p:txBody>
          <a:bodyPr>
            <a:normAutofit/>
          </a:bodyPr>
          <a:lstStyle/>
          <a:p>
            <a:r>
              <a:rPr lang="en-US" sz="2800" b="1" dirty="0"/>
              <a:t>The Harvard Thucydides Project</a:t>
            </a:r>
            <a:br>
              <a:rPr lang="en-US" sz="2800" b="1" dirty="0"/>
            </a:br>
            <a:br>
              <a:rPr lang="en-US" sz="2800" b="1" dirty="0"/>
            </a:br>
            <a:endParaRPr lang="en-US" sz="1400" b="1" dirty="0"/>
          </a:p>
        </p:txBody>
      </p:sp>
      <p:sp>
        <p:nvSpPr>
          <p:cNvPr id="5" name="Text Placeholder 4">
            <a:extLst>
              <a:ext uri="{FF2B5EF4-FFF2-40B4-BE49-F238E27FC236}">
                <a16:creationId xmlns:a16="http://schemas.microsoft.com/office/drawing/2014/main" id="{61CFB9E7-B98B-93C7-204F-8FE5067DBA56}"/>
              </a:ext>
            </a:extLst>
          </p:cNvPr>
          <p:cNvSpPr>
            <a:spLocks noGrp="1"/>
          </p:cNvSpPr>
          <p:nvPr>
            <p:ph type="body" sz="quarter" idx="12"/>
          </p:nvPr>
        </p:nvSpPr>
        <p:spPr/>
        <p:txBody>
          <a:bodyPr/>
          <a:lstStyle/>
          <a:p>
            <a:endParaRPr lang="nl-NL"/>
          </a:p>
        </p:txBody>
      </p:sp>
      <p:sp>
        <p:nvSpPr>
          <p:cNvPr id="3" name="TextBox 2">
            <a:extLst>
              <a:ext uri="{FF2B5EF4-FFF2-40B4-BE49-F238E27FC236}">
                <a16:creationId xmlns:a16="http://schemas.microsoft.com/office/drawing/2014/main" id="{3072509F-0579-4182-4F4F-080D44747555}"/>
              </a:ext>
            </a:extLst>
          </p:cNvPr>
          <p:cNvSpPr txBox="1"/>
          <p:nvPr/>
        </p:nvSpPr>
        <p:spPr>
          <a:xfrm>
            <a:off x="194065" y="3429001"/>
            <a:ext cx="2457941" cy="1708160"/>
          </a:xfrm>
          <a:prstGeom prst="rect">
            <a:avLst/>
          </a:prstGeom>
          <a:noFill/>
        </p:spPr>
        <p:txBody>
          <a:bodyPr wrap="square" rtlCol="0">
            <a:spAutoFit/>
          </a:bodyPr>
          <a:lstStyle/>
          <a:p>
            <a:r>
              <a:rPr lang="en-US" sz="2100" b="1" dirty="0">
                <a:solidFill>
                  <a:srgbClr val="FFFF00"/>
                </a:solidFill>
                <a:latin typeface="Calibri" panose="020F0502020204030204" pitchFamily="34" charset="0"/>
                <a:cs typeface="Calibri" panose="020F0502020204030204" pitchFamily="34" charset="0"/>
              </a:rPr>
              <a:t>”It was the rise of Athens and the fear that this instilled in Sparta that made war inevitable”</a:t>
            </a:r>
            <a:endParaRPr lang="nl-NL" sz="2100" dirty="0">
              <a:solidFill>
                <a:srgbClr val="FFFF00"/>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391C6329-F637-EFC2-1969-D89F3421DAC5}"/>
              </a:ext>
            </a:extLst>
          </p:cNvPr>
          <p:cNvSpPr>
            <a:spLocks noGrp="1"/>
          </p:cNvSpPr>
          <p:nvPr>
            <p:ph type="sldNum" sz="quarter" idx="4294967295"/>
          </p:nvPr>
        </p:nvSpPr>
        <p:spPr>
          <a:xfrm>
            <a:off x="8562109" y="6400800"/>
            <a:ext cx="332509" cy="200127"/>
          </a:xfrm>
        </p:spPr>
        <p:txBody>
          <a:bodyPr/>
          <a:lstStyle/>
          <a:p>
            <a:fld id="{D00C0A89-FF56-C84D-A1E9-456D8FD7B94E}" type="slidenum">
              <a:rPr lang="en-NL" smtClean="0"/>
              <a:pPr/>
              <a:t>11</a:t>
            </a:fld>
            <a:endParaRPr lang="en-NL"/>
          </a:p>
        </p:txBody>
      </p:sp>
    </p:spTree>
    <p:extLst>
      <p:ext uri="{BB962C8B-B14F-4D97-AF65-F5344CB8AC3E}">
        <p14:creationId xmlns:p14="http://schemas.microsoft.com/office/powerpoint/2010/main" val="175434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tined for War: Can America and China Escape Thucydides's Trap ...">
            <a:extLst>
              <a:ext uri="{FF2B5EF4-FFF2-40B4-BE49-F238E27FC236}">
                <a16:creationId xmlns:a16="http://schemas.microsoft.com/office/drawing/2014/main" id="{EC6A3943-830B-4D8F-7555-5CA2CBEA2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157" y="180827"/>
            <a:ext cx="4293704" cy="64427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C1DAE6E-886A-559F-1BB0-283F502E71D3}"/>
              </a:ext>
            </a:extLst>
          </p:cNvPr>
          <p:cNvSpPr>
            <a:spLocks noGrp="1"/>
          </p:cNvSpPr>
          <p:nvPr>
            <p:ph type="sldNum" sz="quarter" idx="12"/>
          </p:nvPr>
        </p:nvSpPr>
        <p:spPr/>
        <p:txBody>
          <a:bodyPr/>
          <a:lstStyle/>
          <a:p>
            <a:fld id="{B92AEA96-F8BB-6044-9CD6-B1067D74B1B2}" type="slidenum">
              <a:rPr lang="nl-NL" smtClean="0"/>
              <a:t>12</a:t>
            </a:fld>
            <a:endParaRPr lang="nl-NL"/>
          </a:p>
        </p:txBody>
      </p:sp>
    </p:spTree>
    <p:extLst>
      <p:ext uri="{BB962C8B-B14F-4D97-AF65-F5344CB8AC3E}">
        <p14:creationId xmlns:p14="http://schemas.microsoft.com/office/powerpoint/2010/main" val="276784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E0238F-12B5-8621-818B-3C6EEC650E4B}"/>
              </a:ext>
            </a:extLst>
          </p:cNvPr>
          <p:cNvSpPr>
            <a:spLocks noGrp="1"/>
          </p:cNvSpPr>
          <p:nvPr>
            <p:ph sz="quarter" idx="4"/>
          </p:nvPr>
        </p:nvSpPr>
        <p:spPr/>
        <p:txBody>
          <a:bodyPr>
            <a:normAutofit/>
          </a:bodyPr>
          <a:lstStyle/>
          <a:p>
            <a:r>
              <a:rPr lang="en-US" b="1" dirty="0">
                <a:solidFill>
                  <a:srgbClr val="C00000"/>
                </a:solidFill>
              </a:rPr>
              <a:t>‘De-risking’: diversification of global supply chains, raw material production and economic activities closer to home (</a:t>
            </a:r>
            <a:r>
              <a:rPr lang="en-US" b="1" dirty="0" err="1">
                <a:solidFill>
                  <a:srgbClr val="C00000"/>
                </a:solidFill>
              </a:rPr>
              <a:t>friendshoring</a:t>
            </a:r>
            <a:r>
              <a:rPr lang="en-US" b="1" dirty="0">
                <a:solidFill>
                  <a:srgbClr val="C00000"/>
                </a:solidFill>
              </a:rPr>
              <a:t>, nearshoring, reshoring)</a:t>
            </a:r>
          </a:p>
          <a:p>
            <a:endParaRPr lang="en-US" dirty="0"/>
          </a:p>
          <a:p>
            <a:r>
              <a:rPr lang="en-US" dirty="0"/>
              <a:t>Transport costs: for many goods (worldwide) transport may become a significant cost and/or risk item</a:t>
            </a:r>
          </a:p>
          <a:p>
            <a:endParaRPr lang="en-US" dirty="0"/>
          </a:p>
          <a:p>
            <a:r>
              <a:rPr lang="en-US" dirty="0"/>
              <a:t>Security risks: threats of piracy, hijacking and war; especially/certainly in chokepoints. Erosion of freedom of navigation</a:t>
            </a:r>
          </a:p>
          <a:p>
            <a:pPr marL="0" indent="0">
              <a:buNone/>
            </a:pPr>
            <a:endParaRPr lang="en-US" dirty="0"/>
          </a:p>
        </p:txBody>
      </p:sp>
      <p:sp>
        <p:nvSpPr>
          <p:cNvPr id="3" name="Slide Number Placeholder 2">
            <a:extLst>
              <a:ext uri="{FF2B5EF4-FFF2-40B4-BE49-F238E27FC236}">
                <a16:creationId xmlns:a16="http://schemas.microsoft.com/office/drawing/2014/main" id="{719ADA53-91C8-D593-69C4-CBFC7DDD46D2}"/>
              </a:ext>
            </a:extLst>
          </p:cNvPr>
          <p:cNvSpPr>
            <a:spLocks noGrp="1"/>
          </p:cNvSpPr>
          <p:nvPr>
            <p:ph type="sldNum" sz="quarter" idx="4294967295"/>
          </p:nvPr>
        </p:nvSpPr>
        <p:spPr>
          <a:xfrm>
            <a:off x="8562109" y="6400800"/>
            <a:ext cx="332509" cy="200127"/>
          </a:xfrm>
        </p:spPr>
        <p:txBody>
          <a:bodyPr/>
          <a:lstStyle/>
          <a:p>
            <a:fld id="{D00C0A89-FF56-C84D-A1E9-456D8FD7B94E}" type="slidenum">
              <a:rPr lang="en-NL" smtClean="0"/>
              <a:pPr/>
              <a:t>13</a:t>
            </a:fld>
            <a:endParaRPr lang="en-NL"/>
          </a:p>
        </p:txBody>
      </p:sp>
      <p:sp>
        <p:nvSpPr>
          <p:cNvPr id="5" name="Text Placeholder 4">
            <a:extLst>
              <a:ext uri="{FF2B5EF4-FFF2-40B4-BE49-F238E27FC236}">
                <a16:creationId xmlns:a16="http://schemas.microsoft.com/office/drawing/2014/main" id="{4CF427EF-BE9B-9891-704D-AF8EE691E7CC}"/>
              </a:ext>
            </a:extLst>
          </p:cNvPr>
          <p:cNvSpPr>
            <a:spLocks noGrp="1"/>
          </p:cNvSpPr>
          <p:nvPr>
            <p:ph type="body" sz="quarter" idx="12"/>
          </p:nvPr>
        </p:nvSpPr>
        <p:spPr/>
        <p:txBody>
          <a:bodyPr/>
          <a:lstStyle/>
          <a:p>
            <a:endParaRPr lang="nl-NL"/>
          </a:p>
        </p:txBody>
      </p:sp>
      <p:sp>
        <p:nvSpPr>
          <p:cNvPr id="8" name="Title 3">
            <a:extLst>
              <a:ext uri="{FF2B5EF4-FFF2-40B4-BE49-F238E27FC236}">
                <a16:creationId xmlns:a16="http://schemas.microsoft.com/office/drawing/2014/main" id="{B32BF8B8-F530-43A0-7014-2CE6425C1949}"/>
              </a:ext>
            </a:extLst>
          </p:cNvPr>
          <p:cNvSpPr>
            <a:spLocks noGrp="1"/>
          </p:cNvSpPr>
          <p:nvPr>
            <p:ph type="title"/>
          </p:nvPr>
        </p:nvSpPr>
        <p:spPr>
          <a:xfrm>
            <a:off x="145774" y="991509"/>
            <a:ext cx="2478155" cy="1925862"/>
          </a:xfrm>
        </p:spPr>
        <p:txBody>
          <a:bodyPr>
            <a:normAutofit fontScale="90000"/>
          </a:bodyPr>
          <a:lstStyle/>
          <a:p>
            <a:r>
              <a:rPr lang="en-US" dirty="0"/>
              <a:t>Possible drivers for changing maritime trade patterns (de-globalization)</a:t>
            </a:r>
            <a:br>
              <a:rPr lang="nl-NL" dirty="0"/>
            </a:br>
            <a:endParaRPr lang="nl-NL" dirty="0"/>
          </a:p>
        </p:txBody>
      </p:sp>
    </p:spTree>
    <p:extLst>
      <p:ext uri="{BB962C8B-B14F-4D97-AF65-F5344CB8AC3E}">
        <p14:creationId xmlns:p14="http://schemas.microsoft.com/office/powerpoint/2010/main" val="1235191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E0238F-12B5-8621-818B-3C6EEC650E4B}"/>
              </a:ext>
            </a:extLst>
          </p:cNvPr>
          <p:cNvSpPr>
            <a:spLocks noGrp="1"/>
          </p:cNvSpPr>
          <p:nvPr>
            <p:ph sz="quarter" idx="4"/>
          </p:nvPr>
        </p:nvSpPr>
        <p:spPr/>
        <p:txBody>
          <a:bodyPr>
            <a:normAutofit/>
          </a:bodyPr>
          <a:lstStyle/>
          <a:p>
            <a:r>
              <a:rPr lang="en-US" dirty="0"/>
              <a:t>‘De-risking’: diversification of global supply chains, raw material production and economic activities closer to home (</a:t>
            </a:r>
            <a:r>
              <a:rPr lang="en-US" dirty="0" err="1"/>
              <a:t>friendshoring</a:t>
            </a:r>
            <a:r>
              <a:rPr lang="en-US" dirty="0"/>
              <a:t>, nearshoring, reshoring)</a:t>
            </a:r>
          </a:p>
          <a:p>
            <a:endParaRPr lang="en-US" dirty="0"/>
          </a:p>
          <a:p>
            <a:r>
              <a:rPr lang="en-US" b="1" dirty="0">
                <a:solidFill>
                  <a:srgbClr val="C00000"/>
                </a:solidFill>
              </a:rPr>
              <a:t>Transport costs: for many goods (worldwide) transport may become a significant cost and/or risk item</a:t>
            </a:r>
          </a:p>
          <a:p>
            <a:endParaRPr lang="en-US" dirty="0"/>
          </a:p>
          <a:p>
            <a:r>
              <a:rPr lang="en-US" dirty="0"/>
              <a:t>Security risks: threats of piracy, hijacking and war; especially/certainly in chokepoints. Erosion of freedom of navigation</a:t>
            </a:r>
          </a:p>
          <a:p>
            <a:pPr marL="0" indent="0">
              <a:buNone/>
            </a:pPr>
            <a:endParaRPr lang="en-US" dirty="0"/>
          </a:p>
        </p:txBody>
      </p:sp>
      <p:sp>
        <p:nvSpPr>
          <p:cNvPr id="3" name="Slide Number Placeholder 2">
            <a:extLst>
              <a:ext uri="{FF2B5EF4-FFF2-40B4-BE49-F238E27FC236}">
                <a16:creationId xmlns:a16="http://schemas.microsoft.com/office/drawing/2014/main" id="{719ADA53-91C8-D593-69C4-CBFC7DDD46D2}"/>
              </a:ext>
            </a:extLst>
          </p:cNvPr>
          <p:cNvSpPr>
            <a:spLocks noGrp="1"/>
          </p:cNvSpPr>
          <p:nvPr>
            <p:ph type="sldNum" sz="quarter" idx="4294967295"/>
          </p:nvPr>
        </p:nvSpPr>
        <p:spPr>
          <a:xfrm>
            <a:off x="8562109" y="6400800"/>
            <a:ext cx="332509" cy="200127"/>
          </a:xfrm>
        </p:spPr>
        <p:txBody>
          <a:bodyPr/>
          <a:lstStyle/>
          <a:p>
            <a:fld id="{D00C0A89-FF56-C84D-A1E9-456D8FD7B94E}" type="slidenum">
              <a:rPr lang="en-NL" smtClean="0"/>
              <a:pPr/>
              <a:t>14</a:t>
            </a:fld>
            <a:endParaRPr lang="en-NL"/>
          </a:p>
        </p:txBody>
      </p:sp>
      <p:sp>
        <p:nvSpPr>
          <p:cNvPr id="5" name="Text Placeholder 4">
            <a:extLst>
              <a:ext uri="{FF2B5EF4-FFF2-40B4-BE49-F238E27FC236}">
                <a16:creationId xmlns:a16="http://schemas.microsoft.com/office/drawing/2014/main" id="{4CF427EF-BE9B-9891-704D-AF8EE691E7CC}"/>
              </a:ext>
            </a:extLst>
          </p:cNvPr>
          <p:cNvSpPr>
            <a:spLocks noGrp="1"/>
          </p:cNvSpPr>
          <p:nvPr>
            <p:ph type="body" sz="quarter" idx="12"/>
          </p:nvPr>
        </p:nvSpPr>
        <p:spPr/>
        <p:txBody>
          <a:bodyPr/>
          <a:lstStyle/>
          <a:p>
            <a:endParaRPr lang="nl-NL"/>
          </a:p>
        </p:txBody>
      </p:sp>
      <p:sp>
        <p:nvSpPr>
          <p:cNvPr id="8" name="Title 3">
            <a:extLst>
              <a:ext uri="{FF2B5EF4-FFF2-40B4-BE49-F238E27FC236}">
                <a16:creationId xmlns:a16="http://schemas.microsoft.com/office/drawing/2014/main" id="{9C745533-C7A4-9B8D-3E78-A2805CC3C700}"/>
              </a:ext>
            </a:extLst>
          </p:cNvPr>
          <p:cNvSpPr>
            <a:spLocks noGrp="1"/>
          </p:cNvSpPr>
          <p:nvPr>
            <p:ph type="title"/>
          </p:nvPr>
        </p:nvSpPr>
        <p:spPr>
          <a:xfrm>
            <a:off x="145774" y="991509"/>
            <a:ext cx="2478155" cy="1925862"/>
          </a:xfrm>
        </p:spPr>
        <p:txBody>
          <a:bodyPr>
            <a:normAutofit fontScale="90000"/>
          </a:bodyPr>
          <a:lstStyle/>
          <a:p>
            <a:r>
              <a:rPr lang="en-US" dirty="0"/>
              <a:t>Possible drivers for changing maritime trade patterns (de-globalization)</a:t>
            </a:r>
            <a:br>
              <a:rPr lang="nl-NL" dirty="0"/>
            </a:br>
            <a:endParaRPr lang="nl-NL" dirty="0"/>
          </a:p>
        </p:txBody>
      </p:sp>
    </p:spTree>
    <p:extLst>
      <p:ext uri="{BB962C8B-B14F-4D97-AF65-F5344CB8AC3E}">
        <p14:creationId xmlns:p14="http://schemas.microsoft.com/office/powerpoint/2010/main" val="3963038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aph of the world's largest stock market&#10;&#10;Description automatically generated with medium confidence">
            <a:extLst>
              <a:ext uri="{FF2B5EF4-FFF2-40B4-BE49-F238E27FC236}">
                <a16:creationId xmlns:a16="http://schemas.microsoft.com/office/drawing/2014/main" id="{92840284-1DBF-8A34-F3C5-C4B3D52FCA0D}"/>
              </a:ext>
            </a:extLst>
          </p:cNvPr>
          <p:cNvPicPr>
            <a:picLocks noGrp="1" noChangeAspect="1"/>
          </p:cNvPicPr>
          <p:nvPr>
            <p:ph sz="quarter" idx="4"/>
          </p:nvPr>
        </p:nvPicPr>
        <p:blipFill>
          <a:blip r:embed="rId3"/>
          <a:stretch>
            <a:fillRect/>
          </a:stretch>
        </p:blipFill>
        <p:spPr>
          <a:xfrm>
            <a:off x="1230340" y="312150"/>
            <a:ext cx="6683319" cy="3116850"/>
          </a:xfrm>
        </p:spPr>
      </p:pic>
      <p:pic>
        <p:nvPicPr>
          <p:cNvPr id="2050" name="Picture 2" descr="Suez Canal: Ever Given owners in new attempt to free ship">
            <a:extLst>
              <a:ext uri="{FF2B5EF4-FFF2-40B4-BE49-F238E27FC236}">
                <a16:creationId xmlns:a16="http://schemas.microsoft.com/office/drawing/2014/main" id="{F7CE73D5-5128-A1C9-0898-5ED89C433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74" y="3669369"/>
            <a:ext cx="4180805" cy="28764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nama Canal queue grows 13% in the space of 24 hours - Splash247">
            <a:extLst>
              <a:ext uri="{FF2B5EF4-FFF2-40B4-BE49-F238E27FC236}">
                <a16:creationId xmlns:a16="http://schemas.microsoft.com/office/drawing/2014/main" id="{5DD95F30-5062-BF21-37F0-C663777C4E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0265" y="3669369"/>
            <a:ext cx="4773735" cy="28764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C9965F5-CFA4-CC42-2F56-B656DCDC7389}"/>
              </a:ext>
            </a:extLst>
          </p:cNvPr>
          <p:cNvSpPr txBox="1"/>
          <p:nvPr/>
        </p:nvSpPr>
        <p:spPr bwMode="auto">
          <a:xfrm>
            <a:off x="8012431" y="1021277"/>
            <a:ext cx="1131569" cy="584775"/>
          </a:xfrm>
          <a:prstGeom prst="rect">
            <a:avLst/>
          </a:prstGeom>
          <a:noFill/>
          <a:ln w="9525">
            <a:noFill/>
            <a:miter lim="800000"/>
            <a:headEnd/>
            <a:tailEnd/>
          </a:ln>
        </p:spPr>
        <p:txBody>
          <a:bodyPr wrap="square">
            <a:spAutoFit/>
          </a:bodyPr>
          <a:lstStyle/>
          <a:p>
            <a:r>
              <a:rPr lang="nl-NL" sz="1600" dirty="0"/>
              <a:t>Source: ING</a:t>
            </a:r>
          </a:p>
        </p:txBody>
      </p:sp>
    </p:spTree>
    <p:extLst>
      <p:ext uri="{BB962C8B-B14F-4D97-AF65-F5344CB8AC3E}">
        <p14:creationId xmlns:p14="http://schemas.microsoft.com/office/powerpoint/2010/main" val="116705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E0238F-12B5-8621-818B-3C6EEC650E4B}"/>
              </a:ext>
            </a:extLst>
          </p:cNvPr>
          <p:cNvSpPr>
            <a:spLocks noGrp="1"/>
          </p:cNvSpPr>
          <p:nvPr>
            <p:ph sz="quarter" idx="4"/>
          </p:nvPr>
        </p:nvSpPr>
        <p:spPr/>
        <p:txBody>
          <a:bodyPr>
            <a:normAutofit/>
          </a:bodyPr>
          <a:lstStyle/>
          <a:p>
            <a:r>
              <a:rPr lang="en-US" dirty="0"/>
              <a:t>‘De-risking’: diversification of global supply chains, raw material production and economic activities closer to home (</a:t>
            </a:r>
            <a:r>
              <a:rPr lang="en-US" dirty="0" err="1"/>
              <a:t>friendshoring</a:t>
            </a:r>
            <a:r>
              <a:rPr lang="en-US" dirty="0"/>
              <a:t>, nearshoring, reshoring)</a:t>
            </a:r>
          </a:p>
          <a:p>
            <a:endParaRPr lang="en-US" dirty="0"/>
          </a:p>
          <a:p>
            <a:r>
              <a:rPr lang="en-US" dirty="0"/>
              <a:t>Transport costs: for many goods (worldwide) transport may become a significant cost and/or risk item</a:t>
            </a:r>
          </a:p>
          <a:p>
            <a:endParaRPr lang="en-US" dirty="0"/>
          </a:p>
          <a:p>
            <a:r>
              <a:rPr lang="en-US" b="1" dirty="0">
                <a:solidFill>
                  <a:srgbClr val="C00000"/>
                </a:solidFill>
              </a:rPr>
              <a:t>Security risks: threats of piracy, hijacking and war; especially/certainly in chokepoints. Erosion of freedom of navigation</a:t>
            </a:r>
          </a:p>
          <a:p>
            <a:pPr marL="0" indent="0">
              <a:buNone/>
            </a:pPr>
            <a:endParaRPr lang="en-US" dirty="0"/>
          </a:p>
        </p:txBody>
      </p:sp>
      <p:sp>
        <p:nvSpPr>
          <p:cNvPr id="3" name="Slide Number Placeholder 2">
            <a:extLst>
              <a:ext uri="{FF2B5EF4-FFF2-40B4-BE49-F238E27FC236}">
                <a16:creationId xmlns:a16="http://schemas.microsoft.com/office/drawing/2014/main" id="{719ADA53-91C8-D593-69C4-CBFC7DDD46D2}"/>
              </a:ext>
            </a:extLst>
          </p:cNvPr>
          <p:cNvSpPr>
            <a:spLocks noGrp="1"/>
          </p:cNvSpPr>
          <p:nvPr>
            <p:ph type="sldNum" sz="quarter" idx="4294967295"/>
          </p:nvPr>
        </p:nvSpPr>
        <p:spPr>
          <a:xfrm>
            <a:off x="8562109" y="6400800"/>
            <a:ext cx="332509" cy="200127"/>
          </a:xfrm>
        </p:spPr>
        <p:txBody>
          <a:bodyPr/>
          <a:lstStyle/>
          <a:p>
            <a:fld id="{D00C0A89-FF56-C84D-A1E9-456D8FD7B94E}" type="slidenum">
              <a:rPr lang="en-NL" smtClean="0"/>
              <a:pPr/>
              <a:t>16</a:t>
            </a:fld>
            <a:endParaRPr lang="en-NL"/>
          </a:p>
        </p:txBody>
      </p:sp>
      <p:sp>
        <p:nvSpPr>
          <p:cNvPr id="5" name="Text Placeholder 4">
            <a:extLst>
              <a:ext uri="{FF2B5EF4-FFF2-40B4-BE49-F238E27FC236}">
                <a16:creationId xmlns:a16="http://schemas.microsoft.com/office/drawing/2014/main" id="{4CF427EF-BE9B-9891-704D-AF8EE691E7CC}"/>
              </a:ext>
            </a:extLst>
          </p:cNvPr>
          <p:cNvSpPr>
            <a:spLocks noGrp="1"/>
          </p:cNvSpPr>
          <p:nvPr>
            <p:ph type="body" sz="quarter" idx="12"/>
          </p:nvPr>
        </p:nvSpPr>
        <p:spPr/>
        <p:txBody>
          <a:bodyPr/>
          <a:lstStyle/>
          <a:p>
            <a:endParaRPr lang="nl-NL"/>
          </a:p>
        </p:txBody>
      </p:sp>
      <p:sp>
        <p:nvSpPr>
          <p:cNvPr id="8" name="Title 3">
            <a:extLst>
              <a:ext uri="{FF2B5EF4-FFF2-40B4-BE49-F238E27FC236}">
                <a16:creationId xmlns:a16="http://schemas.microsoft.com/office/drawing/2014/main" id="{5C982735-8FBE-170A-6EAA-AEDA55A5C0ED}"/>
              </a:ext>
            </a:extLst>
          </p:cNvPr>
          <p:cNvSpPr>
            <a:spLocks noGrp="1"/>
          </p:cNvSpPr>
          <p:nvPr>
            <p:ph type="title"/>
          </p:nvPr>
        </p:nvSpPr>
        <p:spPr>
          <a:xfrm>
            <a:off x="145774" y="991509"/>
            <a:ext cx="2478155" cy="1925862"/>
          </a:xfrm>
        </p:spPr>
        <p:txBody>
          <a:bodyPr>
            <a:normAutofit fontScale="90000"/>
          </a:bodyPr>
          <a:lstStyle/>
          <a:p>
            <a:r>
              <a:rPr lang="en-US" dirty="0"/>
              <a:t>Possible drivers for changing maritime trade patterns (de-globalization)</a:t>
            </a:r>
            <a:br>
              <a:rPr lang="nl-NL" dirty="0"/>
            </a:br>
            <a:endParaRPr lang="nl-NL" dirty="0"/>
          </a:p>
        </p:txBody>
      </p:sp>
    </p:spTree>
    <p:extLst>
      <p:ext uri="{BB962C8B-B14F-4D97-AF65-F5344CB8AC3E}">
        <p14:creationId xmlns:p14="http://schemas.microsoft.com/office/powerpoint/2010/main" val="3800028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C92E5A-5F0A-4AE7-E7E6-78EFAC841506}"/>
              </a:ext>
            </a:extLst>
          </p:cNvPr>
          <p:cNvSpPr>
            <a:spLocks noGrp="1"/>
          </p:cNvSpPr>
          <p:nvPr>
            <p:ph type="sldNum" sz="quarter" idx="11"/>
          </p:nvPr>
        </p:nvSpPr>
        <p:spPr/>
        <p:txBody>
          <a:bodyPr/>
          <a:lstStyle/>
          <a:p>
            <a:fld id="{D00C0A89-FF56-C84D-A1E9-456D8FD7B94E}" type="slidenum">
              <a:rPr lang="en-NL" smtClean="0"/>
              <a:pPr/>
              <a:t>17</a:t>
            </a:fld>
            <a:endParaRPr lang="en-NL"/>
          </a:p>
        </p:txBody>
      </p:sp>
      <p:sp>
        <p:nvSpPr>
          <p:cNvPr id="3" name="Content Placeholder 2">
            <a:extLst>
              <a:ext uri="{FF2B5EF4-FFF2-40B4-BE49-F238E27FC236}">
                <a16:creationId xmlns:a16="http://schemas.microsoft.com/office/drawing/2014/main" id="{E7D0DDD6-F041-D2BA-D966-14B5678422C9}"/>
              </a:ext>
            </a:extLst>
          </p:cNvPr>
          <p:cNvSpPr>
            <a:spLocks noGrp="1"/>
          </p:cNvSpPr>
          <p:nvPr>
            <p:ph sz="quarter" idx="4"/>
          </p:nvPr>
        </p:nvSpPr>
        <p:spPr>
          <a:xfrm>
            <a:off x="331471" y="449589"/>
            <a:ext cx="8481059" cy="5906407"/>
          </a:xfrm>
        </p:spPr>
        <p:txBody>
          <a:bodyPr/>
          <a:lstStyle/>
          <a:p>
            <a:endParaRPr lang="nl-NL"/>
          </a:p>
        </p:txBody>
      </p:sp>
      <p:pic>
        <p:nvPicPr>
          <p:cNvPr id="4098" name="Picture 2" descr="Houthi rebels release dramatic footage of Red Sea cargo ship hijack | The  Independent">
            <a:extLst>
              <a:ext uri="{FF2B5EF4-FFF2-40B4-BE49-F238E27FC236}">
                <a16:creationId xmlns:a16="http://schemas.microsoft.com/office/drawing/2014/main" id="{8F09C135-7467-FDA8-3828-29AA4D24A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857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48F722-9CFB-BC96-058E-BE82C7083F68}"/>
              </a:ext>
            </a:extLst>
          </p:cNvPr>
          <p:cNvSpPr>
            <a:spLocks noGrp="1"/>
          </p:cNvSpPr>
          <p:nvPr>
            <p:ph type="sldNum" sz="quarter" idx="11"/>
          </p:nvPr>
        </p:nvSpPr>
        <p:spPr/>
        <p:txBody>
          <a:bodyPr/>
          <a:lstStyle/>
          <a:p>
            <a:fld id="{D00C0A89-FF56-C84D-A1E9-456D8FD7B94E}" type="slidenum">
              <a:rPr lang="en-NL" smtClean="0"/>
              <a:pPr/>
              <a:t>18</a:t>
            </a:fld>
            <a:endParaRPr lang="en-NL"/>
          </a:p>
        </p:txBody>
      </p:sp>
      <p:pic>
        <p:nvPicPr>
          <p:cNvPr id="5" name="Content Placeholder 4" descr="A close-up of a sign&#10;&#10;Description automatically generated">
            <a:extLst>
              <a:ext uri="{FF2B5EF4-FFF2-40B4-BE49-F238E27FC236}">
                <a16:creationId xmlns:a16="http://schemas.microsoft.com/office/drawing/2014/main" id="{310F7635-8CB3-D276-DA81-1246C7AEE46E}"/>
              </a:ext>
            </a:extLst>
          </p:cNvPr>
          <p:cNvPicPr>
            <a:picLocks noGrp="1" noChangeAspect="1"/>
          </p:cNvPicPr>
          <p:nvPr>
            <p:ph sz="quarter" idx="4"/>
          </p:nvPr>
        </p:nvPicPr>
        <p:blipFill>
          <a:blip r:embed="rId3"/>
          <a:stretch>
            <a:fillRect/>
          </a:stretch>
        </p:blipFill>
        <p:spPr>
          <a:xfrm>
            <a:off x="582275" y="187954"/>
            <a:ext cx="7475868" cy="3010161"/>
          </a:xfrm>
        </p:spPr>
      </p:pic>
      <p:pic>
        <p:nvPicPr>
          <p:cNvPr id="9" name="Picture 8" descr="A close up of a text&#10;&#10;Description automatically generated">
            <a:extLst>
              <a:ext uri="{FF2B5EF4-FFF2-40B4-BE49-F238E27FC236}">
                <a16:creationId xmlns:a16="http://schemas.microsoft.com/office/drawing/2014/main" id="{E227CE9D-5E6E-70DA-F7F1-6899FD5C0323}"/>
              </a:ext>
            </a:extLst>
          </p:cNvPr>
          <p:cNvPicPr>
            <a:picLocks noChangeAspect="1"/>
          </p:cNvPicPr>
          <p:nvPr/>
        </p:nvPicPr>
        <p:blipFill>
          <a:blip r:embed="rId4"/>
          <a:stretch>
            <a:fillRect/>
          </a:stretch>
        </p:blipFill>
        <p:spPr>
          <a:xfrm>
            <a:off x="472084" y="3429000"/>
            <a:ext cx="8199831" cy="2149026"/>
          </a:xfrm>
          <a:prstGeom prst="rect">
            <a:avLst/>
          </a:prstGeom>
        </p:spPr>
      </p:pic>
    </p:spTree>
    <p:extLst>
      <p:ext uri="{BB962C8B-B14F-4D97-AF65-F5344CB8AC3E}">
        <p14:creationId xmlns:p14="http://schemas.microsoft.com/office/powerpoint/2010/main" val="314940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10C5E-FEF2-451E-CB16-0BA6F095E8B5}"/>
              </a:ext>
            </a:extLst>
          </p:cNvPr>
          <p:cNvSpPr>
            <a:spLocks noGrp="1"/>
          </p:cNvSpPr>
          <p:nvPr>
            <p:ph type="sldNum" sz="quarter" idx="11"/>
          </p:nvPr>
        </p:nvSpPr>
        <p:spPr/>
        <p:txBody>
          <a:bodyPr/>
          <a:lstStyle/>
          <a:p>
            <a:fld id="{D00C0A89-FF56-C84D-A1E9-456D8FD7B94E}" type="slidenum">
              <a:rPr lang="en-NL" smtClean="0"/>
              <a:pPr/>
              <a:t>19</a:t>
            </a:fld>
            <a:endParaRPr lang="en-NL"/>
          </a:p>
        </p:txBody>
      </p:sp>
      <p:sp>
        <p:nvSpPr>
          <p:cNvPr id="3" name="Content Placeholder 2">
            <a:extLst>
              <a:ext uri="{FF2B5EF4-FFF2-40B4-BE49-F238E27FC236}">
                <a16:creationId xmlns:a16="http://schemas.microsoft.com/office/drawing/2014/main" id="{27C47475-8796-2965-CA84-0D692C3ABFD6}"/>
              </a:ext>
            </a:extLst>
          </p:cNvPr>
          <p:cNvSpPr>
            <a:spLocks noGrp="1"/>
          </p:cNvSpPr>
          <p:nvPr>
            <p:ph sz="quarter" idx="4"/>
          </p:nvPr>
        </p:nvSpPr>
        <p:spPr/>
        <p:txBody>
          <a:bodyPr/>
          <a:lstStyle/>
          <a:p>
            <a:endParaRPr lang="nl-NL"/>
          </a:p>
        </p:txBody>
      </p:sp>
      <p:pic>
        <p:nvPicPr>
          <p:cNvPr id="1026" name="Picture 2" descr="Why the US Navy sails past disputed artificial islands claimed by China -  ABC News">
            <a:extLst>
              <a:ext uri="{FF2B5EF4-FFF2-40B4-BE49-F238E27FC236}">
                <a16:creationId xmlns:a16="http://schemas.microsoft.com/office/drawing/2014/main" id="{628C0C4E-72E9-2BFA-13C1-B0B32C151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588"/>
            <a:ext cx="9144000" cy="609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964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9" y="-4131"/>
            <a:ext cx="9160069" cy="6601216"/>
          </a:xfrm>
          <a:prstGeom prst="rect">
            <a:avLst/>
          </a:prstGeom>
        </p:spPr>
      </p:pic>
      <p:sp>
        <p:nvSpPr>
          <p:cNvPr id="11" name="Oval 10">
            <a:extLst>
              <a:ext uri="{FF2B5EF4-FFF2-40B4-BE49-F238E27FC236}">
                <a16:creationId xmlns:a16="http://schemas.microsoft.com/office/drawing/2014/main" id="{A0991916-5A2C-0E34-F4AC-E82BF9E2919D}"/>
              </a:ext>
            </a:extLst>
          </p:cNvPr>
          <p:cNvSpPr/>
          <p:nvPr/>
        </p:nvSpPr>
        <p:spPr>
          <a:xfrm>
            <a:off x="1166189" y="980661"/>
            <a:ext cx="6798365" cy="421419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Slide Number Placeholder 1">
            <a:extLst>
              <a:ext uri="{FF2B5EF4-FFF2-40B4-BE49-F238E27FC236}">
                <a16:creationId xmlns:a16="http://schemas.microsoft.com/office/drawing/2014/main" id="{DCEFDFD0-1AB7-E4CA-12E5-82581002E439}"/>
              </a:ext>
            </a:extLst>
          </p:cNvPr>
          <p:cNvSpPr>
            <a:spLocks noGrp="1"/>
          </p:cNvSpPr>
          <p:nvPr>
            <p:ph type="sldNum" sz="quarter" idx="11"/>
          </p:nvPr>
        </p:nvSpPr>
        <p:spPr>
          <a:xfrm>
            <a:off x="6535221" y="3961710"/>
            <a:ext cx="183462" cy="108341"/>
          </a:xfrm>
        </p:spPr>
        <p:txBody>
          <a:bodyPr/>
          <a:lstStyle/>
          <a:p>
            <a:fld id="{D00C0A89-FF56-C84D-A1E9-456D8FD7B94E}" type="slidenum">
              <a:rPr lang="en-NL" smtClean="0"/>
              <a:pPr/>
              <a:t>2</a:t>
            </a:fld>
            <a:endParaRPr lang="en-NL"/>
          </a:p>
        </p:txBody>
      </p:sp>
      <p:pic>
        <p:nvPicPr>
          <p:cNvPr id="4" name="Content Placeholder 3" descr="A graph showing a line&#10;&#10;Description automatically generated">
            <a:extLst>
              <a:ext uri="{FF2B5EF4-FFF2-40B4-BE49-F238E27FC236}">
                <a16:creationId xmlns:a16="http://schemas.microsoft.com/office/drawing/2014/main" id="{596835A9-AF7F-0C85-143F-0147EA0A4343}"/>
              </a:ext>
            </a:extLst>
          </p:cNvPr>
          <p:cNvPicPr>
            <a:picLocks noGrp="1" noChangeAspect="1"/>
          </p:cNvPicPr>
          <p:nvPr>
            <p:ph sz="quarter" idx="4"/>
          </p:nvPr>
        </p:nvPicPr>
        <p:blipFill>
          <a:blip r:embed="rId4"/>
          <a:stretch>
            <a:fillRect/>
          </a:stretch>
        </p:blipFill>
        <p:spPr>
          <a:xfrm>
            <a:off x="2153718" y="2266121"/>
            <a:ext cx="4657898" cy="2060713"/>
          </a:xfrm>
        </p:spPr>
      </p:pic>
      <p:sp>
        <p:nvSpPr>
          <p:cNvPr id="6" name="Arrow: Down 5">
            <a:extLst>
              <a:ext uri="{FF2B5EF4-FFF2-40B4-BE49-F238E27FC236}">
                <a16:creationId xmlns:a16="http://schemas.microsoft.com/office/drawing/2014/main" id="{1195B00E-FFDC-8620-893E-F78C8E8D518E}"/>
              </a:ext>
            </a:extLst>
          </p:cNvPr>
          <p:cNvSpPr/>
          <p:nvPr/>
        </p:nvSpPr>
        <p:spPr>
          <a:xfrm>
            <a:off x="3511161" y="2945958"/>
            <a:ext cx="239533" cy="25179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xtBox 7">
            <a:extLst>
              <a:ext uri="{FF2B5EF4-FFF2-40B4-BE49-F238E27FC236}">
                <a16:creationId xmlns:a16="http://schemas.microsoft.com/office/drawing/2014/main" id="{37C01CD7-EE84-FE4B-6078-AC68A7F46CE1}"/>
              </a:ext>
            </a:extLst>
          </p:cNvPr>
          <p:cNvSpPr txBox="1"/>
          <p:nvPr/>
        </p:nvSpPr>
        <p:spPr bwMode="auto">
          <a:xfrm>
            <a:off x="3021019" y="2162007"/>
            <a:ext cx="1072730" cy="830997"/>
          </a:xfrm>
          <a:prstGeom prst="rect">
            <a:avLst/>
          </a:prstGeom>
          <a:noFill/>
          <a:ln w="9525">
            <a:noFill/>
            <a:miter lim="800000"/>
            <a:headEnd/>
            <a:tailEnd/>
          </a:ln>
        </p:spPr>
        <p:txBody>
          <a:bodyPr wrap="none" rtlCol="0">
            <a:spAutoFit/>
          </a:bodyPr>
          <a:lstStyle/>
          <a:p>
            <a:pPr algn="ctr"/>
            <a:r>
              <a:rPr lang="nl-NL" sz="2400" dirty="0">
                <a:latin typeface="Calibri" panose="020F0502020204030204" pitchFamily="34" charset="0"/>
                <a:cs typeface="Calibri" panose="020F0502020204030204" pitchFamily="34" charset="0"/>
              </a:rPr>
              <a:t>2014:</a:t>
            </a:r>
          </a:p>
          <a:p>
            <a:pPr algn="l"/>
            <a:r>
              <a:rPr lang="nl-NL" sz="2400" dirty="0" err="1">
                <a:latin typeface="Calibri" panose="020F0502020204030204" pitchFamily="34" charset="0"/>
                <a:cs typeface="Calibri" panose="020F0502020204030204" pitchFamily="34" charset="0"/>
              </a:rPr>
              <a:t>Crimea</a:t>
            </a:r>
            <a:endParaRPr lang="nl-NL" sz="2400" dirty="0">
              <a:latin typeface="Calibri" panose="020F0502020204030204" pitchFamily="34" charset="0"/>
              <a:cs typeface="Calibri" panose="020F0502020204030204" pitchFamily="34" charset="0"/>
            </a:endParaRPr>
          </a:p>
        </p:txBody>
      </p:sp>
      <p:sp>
        <p:nvSpPr>
          <p:cNvPr id="9" name="Arrow: Down 8">
            <a:extLst>
              <a:ext uri="{FF2B5EF4-FFF2-40B4-BE49-F238E27FC236}">
                <a16:creationId xmlns:a16="http://schemas.microsoft.com/office/drawing/2014/main" id="{1EB0909C-040B-CD1D-9CFD-113E01B9F570}"/>
              </a:ext>
            </a:extLst>
          </p:cNvPr>
          <p:cNvSpPr/>
          <p:nvPr/>
        </p:nvSpPr>
        <p:spPr>
          <a:xfrm>
            <a:off x="6033780" y="2107758"/>
            <a:ext cx="239533" cy="25179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9">
            <a:extLst>
              <a:ext uri="{FF2B5EF4-FFF2-40B4-BE49-F238E27FC236}">
                <a16:creationId xmlns:a16="http://schemas.microsoft.com/office/drawing/2014/main" id="{6B51986C-7523-CAE7-D87A-FB13D3E7FB12}"/>
              </a:ext>
            </a:extLst>
          </p:cNvPr>
          <p:cNvSpPr txBox="1"/>
          <p:nvPr/>
        </p:nvSpPr>
        <p:spPr bwMode="auto">
          <a:xfrm>
            <a:off x="5288847" y="1340415"/>
            <a:ext cx="1156214" cy="830997"/>
          </a:xfrm>
          <a:prstGeom prst="rect">
            <a:avLst/>
          </a:prstGeom>
          <a:noFill/>
          <a:ln w="9525">
            <a:noFill/>
            <a:miter lim="800000"/>
            <a:headEnd/>
            <a:tailEnd/>
          </a:ln>
        </p:spPr>
        <p:txBody>
          <a:bodyPr wrap="none" rtlCol="0">
            <a:spAutoFit/>
          </a:bodyPr>
          <a:lstStyle/>
          <a:p>
            <a:pPr algn="ctr"/>
            <a:r>
              <a:rPr lang="nl-NL" sz="2400" dirty="0">
                <a:latin typeface="Calibri" panose="020F0502020204030204" pitchFamily="34" charset="0"/>
                <a:cs typeface="Calibri" panose="020F0502020204030204" pitchFamily="34" charset="0"/>
              </a:rPr>
              <a:t>2022:</a:t>
            </a:r>
          </a:p>
          <a:p>
            <a:pPr algn="l"/>
            <a:r>
              <a:rPr lang="nl-NL" sz="2400" dirty="0">
                <a:latin typeface="Calibri" panose="020F0502020204030204" pitchFamily="34" charset="0"/>
                <a:cs typeface="Calibri" panose="020F0502020204030204" pitchFamily="34" charset="0"/>
              </a:rPr>
              <a:t>Ukraine</a:t>
            </a:r>
          </a:p>
        </p:txBody>
      </p:sp>
      <p:sp>
        <p:nvSpPr>
          <p:cNvPr id="12" name="TextBox 11">
            <a:extLst>
              <a:ext uri="{FF2B5EF4-FFF2-40B4-BE49-F238E27FC236}">
                <a16:creationId xmlns:a16="http://schemas.microsoft.com/office/drawing/2014/main" id="{5DA8BC33-363B-7B5B-F68E-6FCE454E1566}"/>
              </a:ext>
            </a:extLst>
          </p:cNvPr>
          <p:cNvSpPr txBox="1"/>
          <p:nvPr/>
        </p:nvSpPr>
        <p:spPr bwMode="auto">
          <a:xfrm>
            <a:off x="3700619" y="4561657"/>
            <a:ext cx="1972912" cy="461665"/>
          </a:xfrm>
          <a:prstGeom prst="rect">
            <a:avLst/>
          </a:prstGeom>
          <a:noFill/>
          <a:ln w="9525">
            <a:noFill/>
            <a:miter lim="800000"/>
            <a:headEnd/>
            <a:tailEnd/>
          </a:ln>
        </p:spPr>
        <p:txBody>
          <a:bodyPr wrap="none" rtlCol="0">
            <a:spAutoFit/>
          </a:bodyPr>
          <a:lstStyle/>
          <a:p>
            <a:pPr algn="l"/>
            <a:r>
              <a:rPr lang="nl-NL" sz="2400" dirty="0">
                <a:latin typeface="Calibri" panose="020F0502020204030204" pitchFamily="34" charset="0"/>
                <a:cs typeface="Calibri" panose="020F0502020204030204" pitchFamily="34" charset="0"/>
              </a:rPr>
              <a:t>Google Trends</a:t>
            </a:r>
          </a:p>
        </p:txBody>
      </p:sp>
    </p:spTree>
    <p:extLst>
      <p:ext uri="{BB962C8B-B14F-4D97-AF65-F5344CB8AC3E}">
        <p14:creationId xmlns:p14="http://schemas.microsoft.com/office/powerpoint/2010/main" val="196925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6" grpId="0" animBg="1"/>
      <p:bldP spid="8" grpId="0"/>
      <p:bldP spid="9" grpId="0" animBg="1"/>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B090AC-BA0B-8272-6289-76271271C238}"/>
              </a:ext>
            </a:extLst>
          </p:cNvPr>
          <p:cNvSpPr>
            <a:spLocks noGrp="1"/>
          </p:cNvSpPr>
          <p:nvPr>
            <p:ph type="sldNum" sz="quarter" idx="11"/>
          </p:nvPr>
        </p:nvSpPr>
        <p:spPr/>
        <p:txBody>
          <a:bodyPr/>
          <a:lstStyle/>
          <a:p>
            <a:fld id="{D00C0A89-FF56-C84D-A1E9-456D8FD7B94E}" type="slidenum">
              <a:rPr lang="en-NL" smtClean="0"/>
              <a:pPr/>
              <a:t>20</a:t>
            </a:fld>
            <a:endParaRPr lang="en-NL"/>
          </a:p>
        </p:txBody>
      </p:sp>
      <p:pic>
        <p:nvPicPr>
          <p:cNvPr id="2" name="Picture 1" descr="A graph of a number of different colored lines&#10;&#10;Description automatically generated">
            <a:extLst>
              <a:ext uri="{FF2B5EF4-FFF2-40B4-BE49-F238E27FC236}">
                <a16:creationId xmlns:a16="http://schemas.microsoft.com/office/drawing/2014/main" id="{392966F8-CAA9-EA40-FD68-39C33680BF81}"/>
              </a:ext>
            </a:extLst>
          </p:cNvPr>
          <p:cNvPicPr>
            <a:picLocks noChangeAspect="1"/>
          </p:cNvPicPr>
          <p:nvPr/>
        </p:nvPicPr>
        <p:blipFill>
          <a:blip r:embed="rId3"/>
          <a:stretch>
            <a:fillRect/>
          </a:stretch>
        </p:blipFill>
        <p:spPr>
          <a:xfrm>
            <a:off x="0" y="1669774"/>
            <a:ext cx="9144000" cy="4261058"/>
          </a:xfrm>
          <a:prstGeom prst="rect">
            <a:avLst/>
          </a:prstGeom>
        </p:spPr>
      </p:pic>
      <p:sp>
        <p:nvSpPr>
          <p:cNvPr id="9" name="TextBox 8">
            <a:extLst>
              <a:ext uri="{FF2B5EF4-FFF2-40B4-BE49-F238E27FC236}">
                <a16:creationId xmlns:a16="http://schemas.microsoft.com/office/drawing/2014/main" id="{3C8B6D5F-1B1A-A1E4-C90D-5536D3CC7E75}"/>
              </a:ext>
            </a:extLst>
          </p:cNvPr>
          <p:cNvSpPr txBox="1"/>
          <p:nvPr/>
        </p:nvSpPr>
        <p:spPr bwMode="auto">
          <a:xfrm>
            <a:off x="344556" y="276734"/>
            <a:ext cx="8163340" cy="1077218"/>
          </a:xfrm>
          <a:prstGeom prst="rect">
            <a:avLst/>
          </a:prstGeom>
          <a:noFill/>
          <a:ln w="9525">
            <a:noFill/>
            <a:miter lim="800000"/>
            <a:headEnd/>
            <a:tailEnd/>
          </a:ln>
        </p:spPr>
        <p:txBody>
          <a:bodyPr wrap="square" rtlCol="0">
            <a:spAutoFit/>
          </a:bodyPr>
          <a:lstStyle/>
          <a:p>
            <a:pPr algn="l"/>
            <a:r>
              <a:rPr lang="en-US" sz="3200" dirty="0">
                <a:latin typeface="Calibri" panose="020F0502020204030204" pitchFamily="34" charset="0"/>
                <a:cs typeface="Calibri" panose="020F0502020204030204" pitchFamily="34" charset="0"/>
              </a:rPr>
              <a:t>A number of triggers for a possible decrease in deep sea trade; is this visible in the numbers?</a:t>
            </a:r>
            <a:endParaRPr lang="nl-NL" sz="32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1EF3ABA-E2C9-1043-E849-1863F68CADC4}"/>
              </a:ext>
            </a:extLst>
          </p:cNvPr>
          <p:cNvSpPr txBox="1"/>
          <p:nvPr/>
        </p:nvSpPr>
        <p:spPr bwMode="auto">
          <a:xfrm>
            <a:off x="148591" y="6377768"/>
            <a:ext cx="5667755" cy="338554"/>
          </a:xfrm>
          <a:prstGeom prst="rect">
            <a:avLst/>
          </a:prstGeom>
          <a:noFill/>
          <a:ln w="9525">
            <a:noFill/>
            <a:miter lim="800000"/>
            <a:headEnd/>
            <a:tailEnd/>
          </a:ln>
        </p:spPr>
        <p:txBody>
          <a:bodyPr wrap="square">
            <a:spAutoFit/>
          </a:bodyPr>
          <a:lstStyle/>
          <a:p>
            <a:r>
              <a:rPr lang="nl-NL" sz="1600" dirty="0"/>
              <a:t>Source: UNCTAD Review of </a:t>
            </a:r>
            <a:r>
              <a:rPr lang="nl-NL" sz="1600" dirty="0" err="1"/>
              <a:t>maritime</a:t>
            </a:r>
            <a:r>
              <a:rPr lang="nl-NL" sz="1600" dirty="0"/>
              <a:t> transport 2023</a:t>
            </a:r>
          </a:p>
        </p:txBody>
      </p:sp>
    </p:spTree>
    <p:extLst>
      <p:ext uri="{BB962C8B-B14F-4D97-AF65-F5344CB8AC3E}">
        <p14:creationId xmlns:p14="http://schemas.microsoft.com/office/powerpoint/2010/main" val="286883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CC1CCF-18AD-BAC2-BDAF-C87E9D579196}"/>
              </a:ext>
            </a:extLst>
          </p:cNvPr>
          <p:cNvSpPr>
            <a:spLocks noGrp="1"/>
          </p:cNvSpPr>
          <p:nvPr>
            <p:ph sz="quarter" idx="4"/>
          </p:nvPr>
        </p:nvSpPr>
        <p:spPr/>
        <p:txBody>
          <a:bodyPr>
            <a:normAutofit/>
          </a:bodyPr>
          <a:lstStyle/>
          <a:p>
            <a:r>
              <a:rPr lang="en-US" sz="2800" dirty="0"/>
              <a:t>The influence of great power competition and bloc formation on maritime trade patterns</a:t>
            </a:r>
          </a:p>
          <a:p>
            <a:endParaRPr lang="en-US" sz="2800" dirty="0"/>
          </a:p>
          <a:p>
            <a:r>
              <a:rPr lang="en-US" sz="2800" b="1" dirty="0">
                <a:solidFill>
                  <a:srgbClr val="C00000"/>
                </a:solidFill>
              </a:rPr>
              <a:t>A maritime counterpart to the scramble for resources!?</a:t>
            </a:r>
          </a:p>
          <a:p>
            <a:endParaRPr lang="en-US" sz="2800" dirty="0"/>
          </a:p>
          <a:p>
            <a:r>
              <a:rPr lang="en-US" sz="2800" dirty="0"/>
              <a:t>Climate mitigation and adaptation</a:t>
            </a:r>
            <a:endParaRPr lang="nl-NL" sz="2800" dirty="0"/>
          </a:p>
          <a:p>
            <a:pPr marL="0" indent="0">
              <a:buNone/>
            </a:pPr>
            <a:endParaRPr lang="nl-NL" sz="2800" dirty="0"/>
          </a:p>
        </p:txBody>
      </p:sp>
      <p:sp>
        <p:nvSpPr>
          <p:cNvPr id="4" name="Slide Number Placeholder 3">
            <a:extLst>
              <a:ext uri="{FF2B5EF4-FFF2-40B4-BE49-F238E27FC236}">
                <a16:creationId xmlns:a16="http://schemas.microsoft.com/office/drawing/2014/main" id="{62E3A798-18A4-E5E6-E546-454CCF7DBFF5}"/>
              </a:ext>
            </a:extLst>
          </p:cNvPr>
          <p:cNvSpPr>
            <a:spLocks noGrp="1"/>
          </p:cNvSpPr>
          <p:nvPr>
            <p:ph type="sldNum" sz="quarter" idx="4294967295"/>
          </p:nvPr>
        </p:nvSpPr>
        <p:spPr>
          <a:xfrm>
            <a:off x="8562109" y="6400800"/>
            <a:ext cx="332509" cy="200127"/>
          </a:xfrm>
        </p:spPr>
        <p:txBody>
          <a:bodyPr/>
          <a:lstStyle/>
          <a:p>
            <a:fld id="{D00C0A89-FF56-C84D-A1E9-456D8FD7B94E}" type="slidenum">
              <a:rPr lang="en-NL" smtClean="0"/>
              <a:pPr/>
              <a:t>21</a:t>
            </a:fld>
            <a:endParaRPr lang="en-NL" dirty="0"/>
          </a:p>
        </p:txBody>
      </p:sp>
      <p:sp>
        <p:nvSpPr>
          <p:cNvPr id="5" name="Title 4">
            <a:extLst>
              <a:ext uri="{FF2B5EF4-FFF2-40B4-BE49-F238E27FC236}">
                <a16:creationId xmlns:a16="http://schemas.microsoft.com/office/drawing/2014/main" id="{F9243DB6-AA6C-BB46-571F-AEBC85EEBBA4}"/>
              </a:ext>
            </a:extLst>
          </p:cNvPr>
          <p:cNvSpPr>
            <a:spLocks noGrp="1"/>
          </p:cNvSpPr>
          <p:nvPr>
            <p:ph type="title"/>
          </p:nvPr>
        </p:nvSpPr>
        <p:spPr>
          <a:xfrm>
            <a:off x="243840" y="991509"/>
            <a:ext cx="2499359" cy="3116666"/>
          </a:xfrm>
        </p:spPr>
        <p:txBody>
          <a:bodyPr>
            <a:normAutofit fontScale="90000"/>
          </a:bodyPr>
          <a:lstStyle/>
          <a:p>
            <a:r>
              <a:rPr lang="nl-NL" dirty="0" err="1"/>
              <a:t>Geopolitical</a:t>
            </a:r>
            <a:r>
              <a:rPr lang="nl-NL" dirty="0"/>
              <a:t> trends </a:t>
            </a:r>
            <a:r>
              <a:rPr lang="nl-NL" dirty="0" err="1"/>
              <a:t>that</a:t>
            </a:r>
            <a:r>
              <a:rPr lang="nl-NL" dirty="0"/>
              <a:t> </a:t>
            </a:r>
            <a:r>
              <a:rPr lang="nl-NL" dirty="0" err="1"/>
              <a:t>may</a:t>
            </a:r>
            <a:r>
              <a:rPr lang="nl-NL" dirty="0"/>
              <a:t> </a:t>
            </a:r>
            <a:r>
              <a:rPr lang="nl-NL" dirty="0" err="1"/>
              <a:t>shape</a:t>
            </a:r>
            <a:r>
              <a:rPr lang="nl-NL" dirty="0"/>
              <a:t> </a:t>
            </a:r>
            <a:r>
              <a:rPr lang="nl-NL" dirty="0" err="1"/>
              <a:t>the</a:t>
            </a:r>
            <a:r>
              <a:rPr lang="nl-NL" dirty="0"/>
              <a:t> </a:t>
            </a:r>
            <a:r>
              <a:rPr lang="nl-NL" dirty="0" err="1"/>
              <a:t>maritime</a:t>
            </a:r>
            <a:r>
              <a:rPr lang="nl-NL" dirty="0"/>
              <a:t> sector in </a:t>
            </a:r>
            <a:r>
              <a:rPr lang="nl-NL" dirty="0" err="1"/>
              <a:t>the</a:t>
            </a:r>
            <a:r>
              <a:rPr lang="nl-NL" dirty="0"/>
              <a:t> </a:t>
            </a:r>
            <a:r>
              <a:rPr lang="nl-NL" dirty="0" err="1"/>
              <a:t>coming</a:t>
            </a:r>
            <a:r>
              <a:rPr lang="nl-NL" dirty="0"/>
              <a:t> decade</a:t>
            </a:r>
          </a:p>
        </p:txBody>
      </p:sp>
      <p:sp>
        <p:nvSpPr>
          <p:cNvPr id="6" name="Text Placeholder 5">
            <a:extLst>
              <a:ext uri="{FF2B5EF4-FFF2-40B4-BE49-F238E27FC236}">
                <a16:creationId xmlns:a16="http://schemas.microsoft.com/office/drawing/2014/main" id="{FF745C47-7798-4CF7-1149-E3F23D442BB0}"/>
              </a:ext>
            </a:extLst>
          </p:cNvPr>
          <p:cNvSpPr>
            <a:spLocks noGrp="1"/>
          </p:cNvSpPr>
          <p:nvPr>
            <p:ph type="body" sz="quarter" idx="12"/>
          </p:nvPr>
        </p:nvSpPr>
        <p:spPr/>
        <p:txBody>
          <a:bodyPr/>
          <a:lstStyle/>
          <a:p>
            <a:endParaRPr lang="nl-NL"/>
          </a:p>
        </p:txBody>
      </p:sp>
    </p:spTree>
    <p:extLst>
      <p:ext uri="{BB962C8B-B14F-4D97-AF65-F5344CB8AC3E}">
        <p14:creationId xmlns:p14="http://schemas.microsoft.com/office/powerpoint/2010/main" val="3281573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33489A-A930-0FE1-C087-99F7BA6CFD8F}"/>
              </a:ext>
            </a:extLst>
          </p:cNvPr>
          <p:cNvSpPr>
            <a:spLocks noGrp="1"/>
          </p:cNvSpPr>
          <p:nvPr>
            <p:ph type="sldNum" sz="quarter" idx="11"/>
          </p:nvPr>
        </p:nvSpPr>
        <p:spPr/>
        <p:txBody>
          <a:bodyPr/>
          <a:lstStyle/>
          <a:p>
            <a:fld id="{D00C0A89-FF56-C84D-A1E9-456D8FD7B94E}" type="slidenum">
              <a:rPr lang="en-NL" smtClean="0"/>
              <a:pPr/>
              <a:t>22</a:t>
            </a:fld>
            <a:endParaRPr lang="en-NL"/>
          </a:p>
        </p:txBody>
      </p:sp>
      <p:pic>
        <p:nvPicPr>
          <p:cNvPr id="5" name="Content Placeholder 4" descr="A screenshot of a white text&#10;&#10;Description automatically generated">
            <a:extLst>
              <a:ext uri="{FF2B5EF4-FFF2-40B4-BE49-F238E27FC236}">
                <a16:creationId xmlns:a16="http://schemas.microsoft.com/office/drawing/2014/main" id="{3DEB415F-9478-9FDC-323E-DA745D70AC6E}"/>
              </a:ext>
            </a:extLst>
          </p:cNvPr>
          <p:cNvPicPr>
            <a:picLocks noGrp="1" noChangeAspect="1"/>
          </p:cNvPicPr>
          <p:nvPr>
            <p:ph sz="quarter" idx="4"/>
          </p:nvPr>
        </p:nvPicPr>
        <p:blipFill>
          <a:blip r:embed="rId3"/>
          <a:stretch>
            <a:fillRect/>
          </a:stretch>
        </p:blipFill>
        <p:spPr>
          <a:xfrm>
            <a:off x="183461" y="2676939"/>
            <a:ext cx="6098009" cy="4181061"/>
          </a:xfrm>
          <a:ln>
            <a:solidFill>
              <a:schemeClr val="tx1"/>
            </a:solidFill>
          </a:ln>
        </p:spPr>
      </p:pic>
      <p:pic>
        <p:nvPicPr>
          <p:cNvPr id="7" name="Picture 6" descr="A screenshot of a computer&#10;&#10;Description automatically generated">
            <a:extLst>
              <a:ext uri="{FF2B5EF4-FFF2-40B4-BE49-F238E27FC236}">
                <a16:creationId xmlns:a16="http://schemas.microsoft.com/office/drawing/2014/main" id="{947933C7-A762-E3D4-2BAF-1ED1D07A8550}"/>
              </a:ext>
            </a:extLst>
          </p:cNvPr>
          <p:cNvPicPr>
            <a:picLocks noChangeAspect="1"/>
          </p:cNvPicPr>
          <p:nvPr/>
        </p:nvPicPr>
        <p:blipFill>
          <a:blip r:embed="rId4"/>
          <a:stretch>
            <a:fillRect/>
          </a:stretch>
        </p:blipFill>
        <p:spPr>
          <a:xfrm>
            <a:off x="183460" y="177915"/>
            <a:ext cx="6098010" cy="2290928"/>
          </a:xfrm>
          <a:prstGeom prst="rect">
            <a:avLst/>
          </a:prstGeom>
          <a:ln>
            <a:solidFill>
              <a:schemeClr val="tx1"/>
            </a:solidFill>
          </a:ln>
        </p:spPr>
      </p:pic>
      <p:pic>
        <p:nvPicPr>
          <p:cNvPr id="4" name="Picture 3" descr="A diagram of a fish life cycle&#10;&#10;Description automatically generated">
            <a:extLst>
              <a:ext uri="{FF2B5EF4-FFF2-40B4-BE49-F238E27FC236}">
                <a16:creationId xmlns:a16="http://schemas.microsoft.com/office/drawing/2014/main" id="{75E69143-CAFE-44EB-7F4A-892EB4AE3C4B}"/>
              </a:ext>
            </a:extLst>
          </p:cNvPr>
          <p:cNvPicPr>
            <a:picLocks noChangeAspect="1"/>
          </p:cNvPicPr>
          <p:nvPr/>
        </p:nvPicPr>
        <p:blipFill rotWithShape="1">
          <a:blip r:embed="rId5"/>
          <a:srcRect l="4814"/>
          <a:stretch/>
        </p:blipFill>
        <p:spPr>
          <a:xfrm>
            <a:off x="6380299" y="222723"/>
            <a:ext cx="2763701" cy="6378493"/>
          </a:xfrm>
          <a:prstGeom prst="rect">
            <a:avLst/>
          </a:prstGeom>
        </p:spPr>
      </p:pic>
    </p:spTree>
    <p:extLst>
      <p:ext uri="{BB962C8B-B14F-4D97-AF65-F5344CB8AC3E}">
        <p14:creationId xmlns:p14="http://schemas.microsoft.com/office/powerpoint/2010/main" val="3899434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9F56AD-C680-AD7A-041E-BCDDD4E0A713}"/>
              </a:ext>
            </a:extLst>
          </p:cNvPr>
          <p:cNvSpPr>
            <a:spLocks noGrp="1"/>
          </p:cNvSpPr>
          <p:nvPr>
            <p:ph type="sldNum" sz="quarter" idx="11"/>
          </p:nvPr>
        </p:nvSpPr>
        <p:spPr/>
        <p:txBody>
          <a:bodyPr/>
          <a:lstStyle/>
          <a:p>
            <a:fld id="{D00C0A89-FF56-C84D-A1E9-456D8FD7B94E}" type="slidenum">
              <a:rPr lang="en-NL" smtClean="0"/>
              <a:pPr/>
              <a:t>23</a:t>
            </a:fld>
            <a:endParaRPr lang="en-NL"/>
          </a:p>
        </p:txBody>
      </p:sp>
      <p:pic>
        <p:nvPicPr>
          <p:cNvPr id="5" name="Content Placeholder 4" descr="A screenshot of a website&#10;&#10;Description automatically generated">
            <a:extLst>
              <a:ext uri="{FF2B5EF4-FFF2-40B4-BE49-F238E27FC236}">
                <a16:creationId xmlns:a16="http://schemas.microsoft.com/office/drawing/2014/main" id="{37041728-55FB-0921-CA96-9E9834DD655D}"/>
              </a:ext>
            </a:extLst>
          </p:cNvPr>
          <p:cNvPicPr>
            <a:picLocks noGrp="1" noChangeAspect="1"/>
          </p:cNvPicPr>
          <p:nvPr>
            <p:ph sz="quarter" idx="4"/>
          </p:nvPr>
        </p:nvPicPr>
        <p:blipFill>
          <a:blip r:embed="rId3"/>
          <a:stretch>
            <a:fillRect/>
          </a:stretch>
        </p:blipFill>
        <p:spPr>
          <a:xfrm>
            <a:off x="113997" y="842404"/>
            <a:ext cx="8916005" cy="4053503"/>
          </a:xfrm>
        </p:spPr>
      </p:pic>
    </p:spTree>
    <p:extLst>
      <p:ext uri="{BB962C8B-B14F-4D97-AF65-F5344CB8AC3E}">
        <p14:creationId xmlns:p14="http://schemas.microsoft.com/office/powerpoint/2010/main" val="117714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CC1CCF-18AD-BAC2-BDAF-C87E9D579196}"/>
              </a:ext>
            </a:extLst>
          </p:cNvPr>
          <p:cNvSpPr>
            <a:spLocks noGrp="1"/>
          </p:cNvSpPr>
          <p:nvPr>
            <p:ph sz="quarter" idx="4"/>
          </p:nvPr>
        </p:nvSpPr>
        <p:spPr/>
        <p:txBody>
          <a:bodyPr>
            <a:normAutofit/>
          </a:bodyPr>
          <a:lstStyle/>
          <a:p>
            <a:r>
              <a:rPr lang="en-US" sz="2800" dirty="0"/>
              <a:t>The influence of great power competition and bloc formation on maritime trade patterns</a:t>
            </a:r>
          </a:p>
          <a:p>
            <a:endParaRPr lang="en-US" sz="2800" dirty="0"/>
          </a:p>
          <a:p>
            <a:r>
              <a:rPr lang="en-US" sz="2800" dirty="0"/>
              <a:t>A maritime counterpart to the scramble for resources!?</a:t>
            </a:r>
          </a:p>
          <a:p>
            <a:endParaRPr lang="en-US" sz="2800" dirty="0"/>
          </a:p>
          <a:p>
            <a:r>
              <a:rPr lang="en-US" sz="2800" b="1" dirty="0">
                <a:solidFill>
                  <a:srgbClr val="C00000"/>
                </a:solidFill>
              </a:rPr>
              <a:t>Climate mitigation and adaptation</a:t>
            </a:r>
            <a:endParaRPr lang="nl-NL" sz="2800" b="1" dirty="0">
              <a:solidFill>
                <a:srgbClr val="C00000"/>
              </a:solidFill>
            </a:endParaRPr>
          </a:p>
          <a:p>
            <a:pPr marL="0" indent="0">
              <a:buNone/>
            </a:pPr>
            <a:endParaRPr lang="nl-NL" sz="2800" dirty="0"/>
          </a:p>
        </p:txBody>
      </p:sp>
      <p:sp>
        <p:nvSpPr>
          <p:cNvPr id="4" name="Slide Number Placeholder 3">
            <a:extLst>
              <a:ext uri="{FF2B5EF4-FFF2-40B4-BE49-F238E27FC236}">
                <a16:creationId xmlns:a16="http://schemas.microsoft.com/office/drawing/2014/main" id="{62E3A798-18A4-E5E6-E546-454CCF7DBFF5}"/>
              </a:ext>
            </a:extLst>
          </p:cNvPr>
          <p:cNvSpPr>
            <a:spLocks noGrp="1"/>
          </p:cNvSpPr>
          <p:nvPr>
            <p:ph type="sldNum" sz="quarter" idx="4294967295"/>
          </p:nvPr>
        </p:nvSpPr>
        <p:spPr>
          <a:xfrm>
            <a:off x="8562109" y="6400800"/>
            <a:ext cx="332509" cy="200127"/>
          </a:xfrm>
        </p:spPr>
        <p:txBody>
          <a:bodyPr/>
          <a:lstStyle/>
          <a:p>
            <a:fld id="{D00C0A89-FF56-C84D-A1E9-456D8FD7B94E}" type="slidenum">
              <a:rPr lang="en-NL" smtClean="0"/>
              <a:pPr/>
              <a:t>24</a:t>
            </a:fld>
            <a:endParaRPr lang="en-NL" dirty="0"/>
          </a:p>
        </p:txBody>
      </p:sp>
      <p:sp>
        <p:nvSpPr>
          <p:cNvPr id="5" name="Title 4">
            <a:extLst>
              <a:ext uri="{FF2B5EF4-FFF2-40B4-BE49-F238E27FC236}">
                <a16:creationId xmlns:a16="http://schemas.microsoft.com/office/drawing/2014/main" id="{F9243DB6-AA6C-BB46-571F-AEBC85EEBBA4}"/>
              </a:ext>
            </a:extLst>
          </p:cNvPr>
          <p:cNvSpPr>
            <a:spLocks noGrp="1"/>
          </p:cNvSpPr>
          <p:nvPr>
            <p:ph type="title"/>
          </p:nvPr>
        </p:nvSpPr>
        <p:spPr>
          <a:xfrm>
            <a:off x="243840" y="991509"/>
            <a:ext cx="2499359" cy="3116666"/>
          </a:xfrm>
        </p:spPr>
        <p:txBody>
          <a:bodyPr>
            <a:normAutofit fontScale="90000"/>
          </a:bodyPr>
          <a:lstStyle/>
          <a:p>
            <a:r>
              <a:rPr lang="nl-NL" dirty="0" err="1"/>
              <a:t>Geopolitical</a:t>
            </a:r>
            <a:r>
              <a:rPr lang="nl-NL" dirty="0"/>
              <a:t> trends </a:t>
            </a:r>
            <a:r>
              <a:rPr lang="nl-NL" dirty="0" err="1"/>
              <a:t>that</a:t>
            </a:r>
            <a:r>
              <a:rPr lang="nl-NL" dirty="0"/>
              <a:t> </a:t>
            </a:r>
            <a:r>
              <a:rPr lang="nl-NL" dirty="0" err="1"/>
              <a:t>may</a:t>
            </a:r>
            <a:r>
              <a:rPr lang="nl-NL" dirty="0"/>
              <a:t> </a:t>
            </a:r>
            <a:r>
              <a:rPr lang="nl-NL" dirty="0" err="1"/>
              <a:t>shape</a:t>
            </a:r>
            <a:r>
              <a:rPr lang="nl-NL" dirty="0"/>
              <a:t> </a:t>
            </a:r>
            <a:r>
              <a:rPr lang="nl-NL" dirty="0" err="1"/>
              <a:t>the</a:t>
            </a:r>
            <a:r>
              <a:rPr lang="nl-NL" dirty="0"/>
              <a:t> </a:t>
            </a:r>
            <a:r>
              <a:rPr lang="nl-NL" dirty="0" err="1"/>
              <a:t>maritime</a:t>
            </a:r>
            <a:r>
              <a:rPr lang="nl-NL" dirty="0"/>
              <a:t> sector in </a:t>
            </a:r>
            <a:r>
              <a:rPr lang="nl-NL" dirty="0" err="1"/>
              <a:t>the</a:t>
            </a:r>
            <a:r>
              <a:rPr lang="nl-NL" dirty="0"/>
              <a:t> </a:t>
            </a:r>
            <a:r>
              <a:rPr lang="nl-NL" dirty="0" err="1"/>
              <a:t>coming</a:t>
            </a:r>
            <a:r>
              <a:rPr lang="nl-NL" dirty="0"/>
              <a:t> decade</a:t>
            </a:r>
          </a:p>
        </p:txBody>
      </p:sp>
      <p:sp>
        <p:nvSpPr>
          <p:cNvPr id="6" name="Text Placeholder 5">
            <a:extLst>
              <a:ext uri="{FF2B5EF4-FFF2-40B4-BE49-F238E27FC236}">
                <a16:creationId xmlns:a16="http://schemas.microsoft.com/office/drawing/2014/main" id="{FF745C47-7798-4CF7-1149-E3F23D442BB0}"/>
              </a:ext>
            </a:extLst>
          </p:cNvPr>
          <p:cNvSpPr>
            <a:spLocks noGrp="1"/>
          </p:cNvSpPr>
          <p:nvPr>
            <p:ph type="body" sz="quarter" idx="12"/>
          </p:nvPr>
        </p:nvSpPr>
        <p:spPr/>
        <p:txBody>
          <a:bodyPr/>
          <a:lstStyle/>
          <a:p>
            <a:endParaRPr lang="nl-NL"/>
          </a:p>
        </p:txBody>
      </p:sp>
    </p:spTree>
    <p:extLst>
      <p:ext uri="{BB962C8B-B14F-4D97-AF65-F5344CB8AC3E}">
        <p14:creationId xmlns:p14="http://schemas.microsoft.com/office/powerpoint/2010/main" val="2602658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8907A0-941C-9C62-A38B-EC0D0D839324}"/>
              </a:ext>
            </a:extLst>
          </p:cNvPr>
          <p:cNvSpPr>
            <a:spLocks noGrp="1"/>
          </p:cNvSpPr>
          <p:nvPr>
            <p:ph sz="quarter" idx="4"/>
          </p:nvPr>
        </p:nvSpPr>
        <p:spPr/>
        <p:txBody>
          <a:bodyPr/>
          <a:lstStyle/>
          <a:p>
            <a:pPr marL="0" indent="0">
              <a:buNone/>
            </a:pPr>
            <a:r>
              <a:rPr lang="en-US" dirty="0"/>
              <a:t>COP28 approved a roadmap for “transitioning away from fossil fuels”. Shipping must also become more sustainable.</a:t>
            </a:r>
          </a:p>
          <a:p>
            <a:pPr marL="0" indent="0">
              <a:buNone/>
            </a:pPr>
            <a:r>
              <a:rPr lang="en-US" dirty="0"/>
              <a:t>In combination with an aging fleet, it is likely that there will be a high demand for new ships based on ‘net zero’-technologies.</a:t>
            </a:r>
          </a:p>
          <a:p>
            <a:pPr marL="0" indent="0">
              <a:buNone/>
            </a:pPr>
            <a:endParaRPr lang="en-US" dirty="0"/>
          </a:p>
        </p:txBody>
      </p:sp>
      <p:sp>
        <p:nvSpPr>
          <p:cNvPr id="3" name="Title 2">
            <a:extLst>
              <a:ext uri="{FF2B5EF4-FFF2-40B4-BE49-F238E27FC236}">
                <a16:creationId xmlns:a16="http://schemas.microsoft.com/office/drawing/2014/main" id="{1BDFF17E-FF2E-ABC8-4F6E-E6A474610D35}"/>
              </a:ext>
            </a:extLst>
          </p:cNvPr>
          <p:cNvSpPr>
            <a:spLocks noGrp="1"/>
          </p:cNvSpPr>
          <p:nvPr>
            <p:ph type="title"/>
          </p:nvPr>
        </p:nvSpPr>
        <p:spPr>
          <a:xfrm>
            <a:off x="74828" y="991509"/>
            <a:ext cx="2641868" cy="2268526"/>
          </a:xfrm>
        </p:spPr>
        <p:txBody>
          <a:bodyPr>
            <a:noAutofit/>
          </a:bodyPr>
          <a:lstStyle/>
          <a:p>
            <a:r>
              <a:rPr lang="en-US" sz="2600" b="1" dirty="0"/>
              <a:t>Climate mitigation: limit the global average temperature increase</a:t>
            </a:r>
            <a:endParaRPr lang="nl-NL" sz="2600" dirty="0"/>
          </a:p>
        </p:txBody>
      </p:sp>
      <p:sp>
        <p:nvSpPr>
          <p:cNvPr id="4" name="Text Placeholder 3">
            <a:extLst>
              <a:ext uri="{FF2B5EF4-FFF2-40B4-BE49-F238E27FC236}">
                <a16:creationId xmlns:a16="http://schemas.microsoft.com/office/drawing/2014/main" id="{6ECDBC96-A932-E813-3000-EB8E47C1138D}"/>
              </a:ext>
            </a:extLst>
          </p:cNvPr>
          <p:cNvSpPr>
            <a:spLocks noGrp="1"/>
          </p:cNvSpPr>
          <p:nvPr>
            <p:ph type="body" sz="quarter" idx="12"/>
          </p:nvPr>
        </p:nvSpPr>
        <p:spPr/>
        <p:txBody>
          <a:bodyPr/>
          <a:lstStyle/>
          <a:p>
            <a:endParaRPr lang="nl-NL"/>
          </a:p>
        </p:txBody>
      </p:sp>
      <p:pic>
        <p:nvPicPr>
          <p:cNvPr id="7" name="Picture 6" descr="A graph with blue and white bars&#10;&#10;Description automatically generated">
            <a:extLst>
              <a:ext uri="{FF2B5EF4-FFF2-40B4-BE49-F238E27FC236}">
                <a16:creationId xmlns:a16="http://schemas.microsoft.com/office/drawing/2014/main" id="{A4EADAEB-F323-8D59-EF79-0C572A8634D8}"/>
              </a:ext>
            </a:extLst>
          </p:cNvPr>
          <p:cNvPicPr>
            <a:picLocks noChangeAspect="1"/>
          </p:cNvPicPr>
          <p:nvPr/>
        </p:nvPicPr>
        <p:blipFill rotWithShape="1">
          <a:blip r:embed="rId3"/>
          <a:srcRect l="5401" t="4066"/>
          <a:stretch/>
        </p:blipFill>
        <p:spPr>
          <a:xfrm>
            <a:off x="2836439" y="2828867"/>
            <a:ext cx="6206702" cy="3592796"/>
          </a:xfrm>
          <a:prstGeom prst="rect">
            <a:avLst/>
          </a:prstGeom>
        </p:spPr>
      </p:pic>
      <p:sp>
        <p:nvSpPr>
          <p:cNvPr id="5" name="TextBox 4">
            <a:extLst>
              <a:ext uri="{FF2B5EF4-FFF2-40B4-BE49-F238E27FC236}">
                <a16:creationId xmlns:a16="http://schemas.microsoft.com/office/drawing/2014/main" id="{E81BBC6C-97DB-49B2-FABD-FE7FD18E0CC5}"/>
              </a:ext>
            </a:extLst>
          </p:cNvPr>
          <p:cNvSpPr txBox="1"/>
          <p:nvPr/>
        </p:nvSpPr>
        <p:spPr bwMode="auto">
          <a:xfrm>
            <a:off x="2979420" y="6497966"/>
            <a:ext cx="5667755" cy="338554"/>
          </a:xfrm>
          <a:prstGeom prst="rect">
            <a:avLst/>
          </a:prstGeom>
          <a:noFill/>
          <a:ln w="9525">
            <a:noFill/>
            <a:miter lim="800000"/>
            <a:headEnd/>
            <a:tailEnd/>
          </a:ln>
        </p:spPr>
        <p:txBody>
          <a:bodyPr wrap="square">
            <a:spAutoFit/>
          </a:bodyPr>
          <a:lstStyle/>
          <a:p>
            <a:r>
              <a:rPr lang="nl-NL" sz="1600" dirty="0"/>
              <a:t>Source: UNCTAD Review of </a:t>
            </a:r>
            <a:r>
              <a:rPr lang="nl-NL" sz="1600" dirty="0" err="1"/>
              <a:t>maritime</a:t>
            </a:r>
            <a:r>
              <a:rPr lang="nl-NL" sz="1600" dirty="0"/>
              <a:t> transport 2023</a:t>
            </a:r>
          </a:p>
        </p:txBody>
      </p:sp>
    </p:spTree>
    <p:extLst>
      <p:ext uri="{BB962C8B-B14F-4D97-AF65-F5344CB8AC3E}">
        <p14:creationId xmlns:p14="http://schemas.microsoft.com/office/powerpoint/2010/main" val="282576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653BC7-D138-D01A-8F74-4F9A778EEAFB}"/>
              </a:ext>
            </a:extLst>
          </p:cNvPr>
          <p:cNvSpPr>
            <a:spLocks noGrp="1"/>
          </p:cNvSpPr>
          <p:nvPr>
            <p:ph type="sldNum" sz="quarter" idx="11"/>
          </p:nvPr>
        </p:nvSpPr>
        <p:spPr/>
        <p:txBody>
          <a:bodyPr/>
          <a:lstStyle/>
          <a:p>
            <a:fld id="{D00C0A89-FF56-C84D-A1E9-456D8FD7B94E}" type="slidenum">
              <a:rPr lang="en-NL" smtClean="0"/>
              <a:pPr/>
              <a:t>26</a:t>
            </a:fld>
            <a:endParaRPr lang="en-NL"/>
          </a:p>
        </p:txBody>
      </p:sp>
      <p:sp>
        <p:nvSpPr>
          <p:cNvPr id="11" name="Content Placeholder 10">
            <a:extLst>
              <a:ext uri="{FF2B5EF4-FFF2-40B4-BE49-F238E27FC236}">
                <a16:creationId xmlns:a16="http://schemas.microsoft.com/office/drawing/2014/main" id="{48BCB598-1847-2DCF-A040-BA62BF9234DD}"/>
              </a:ext>
            </a:extLst>
          </p:cNvPr>
          <p:cNvSpPr>
            <a:spLocks noGrp="1"/>
          </p:cNvSpPr>
          <p:nvPr>
            <p:ph sz="quarter" idx="4"/>
          </p:nvPr>
        </p:nvSpPr>
        <p:spPr/>
        <p:txBody>
          <a:bodyPr/>
          <a:lstStyle/>
          <a:p>
            <a:endParaRPr lang="nl-NL"/>
          </a:p>
        </p:txBody>
      </p:sp>
      <p:pic>
        <p:nvPicPr>
          <p:cNvPr id="6" name="Picture 4" descr="windmolens op zee">
            <a:extLst>
              <a:ext uri="{FF2B5EF4-FFF2-40B4-BE49-F238E27FC236}">
                <a16:creationId xmlns:a16="http://schemas.microsoft.com/office/drawing/2014/main" id="{DAFAABEE-B5EC-6CE4-0F01-C98B988E0C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64" r="2796"/>
          <a:stretch/>
        </p:blipFill>
        <p:spPr bwMode="auto">
          <a:xfrm>
            <a:off x="0" y="0"/>
            <a:ext cx="91524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773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16FE93-2B1A-B4E8-9CC6-7103B31C186A}"/>
              </a:ext>
            </a:extLst>
          </p:cNvPr>
          <p:cNvSpPr>
            <a:spLocks noGrp="1"/>
          </p:cNvSpPr>
          <p:nvPr>
            <p:ph type="sldNum" sz="quarter" idx="11"/>
          </p:nvPr>
        </p:nvSpPr>
        <p:spPr/>
        <p:txBody>
          <a:bodyPr/>
          <a:lstStyle/>
          <a:p>
            <a:fld id="{D00C0A89-FF56-C84D-A1E9-456D8FD7B94E}" type="slidenum">
              <a:rPr lang="en-NL" smtClean="0"/>
              <a:pPr/>
              <a:t>27</a:t>
            </a:fld>
            <a:endParaRPr lang="en-NL"/>
          </a:p>
        </p:txBody>
      </p:sp>
      <p:sp>
        <p:nvSpPr>
          <p:cNvPr id="3" name="Content Placeholder 2">
            <a:extLst>
              <a:ext uri="{FF2B5EF4-FFF2-40B4-BE49-F238E27FC236}">
                <a16:creationId xmlns:a16="http://schemas.microsoft.com/office/drawing/2014/main" id="{79198B53-BC20-ACFD-3E53-B61B37124178}"/>
              </a:ext>
            </a:extLst>
          </p:cNvPr>
          <p:cNvSpPr>
            <a:spLocks noGrp="1"/>
          </p:cNvSpPr>
          <p:nvPr>
            <p:ph sz="quarter" idx="4"/>
          </p:nvPr>
        </p:nvSpPr>
        <p:spPr/>
        <p:txBody>
          <a:bodyPr/>
          <a:lstStyle/>
          <a:p>
            <a:endParaRPr lang="nl-NL"/>
          </a:p>
        </p:txBody>
      </p:sp>
      <p:pic>
        <p:nvPicPr>
          <p:cNvPr id="6146" name="Picture 2">
            <a:extLst>
              <a:ext uri="{FF2B5EF4-FFF2-40B4-BE49-F238E27FC236}">
                <a16:creationId xmlns:a16="http://schemas.microsoft.com/office/drawing/2014/main" id="{AF4C10C8-67AD-CA7E-BBA1-47369AF18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548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8907A0-941C-9C62-A38B-EC0D0D839324}"/>
              </a:ext>
            </a:extLst>
          </p:cNvPr>
          <p:cNvSpPr>
            <a:spLocks noGrp="1"/>
          </p:cNvSpPr>
          <p:nvPr>
            <p:ph sz="quarter" idx="4"/>
          </p:nvPr>
        </p:nvSpPr>
        <p:spPr/>
        <p:txBody>
          <a:bodyPr>
            <a:normAutofit/>
          </a:bodyPr>
          <a:lstStyle/>
          <a:p>
            <a:pPr marL="0" indent="0">
              <a:buNone/>
            </a:pPr>
            <a:r>
              <a:rPr lang="en-US" dirty="0"/>
              <a:t>In the coming years there will likely be a shift in focus and investments from climate mitigation to climate adaptation. Rich countries may finance adaptation measures in poorer countries (which are more affected by climate change); partly to 'bind' those countries.</a:t>
            </a:r>
          </a:p>
          <a:p>
            <a:pPr marL="0" indent="0">
              <a:buNone/>
            </a:pPr>
            <a:endParaRPr lang="en-US" dirty="0"/>
          </a:p>
          <a:p>
            <a:pPr marL="0" indent="0">
              <a:buNone/>
            </a:pPr>
            <a:r>
              <a:rPr lang="en-US" dirty="0"/>
              <a:t>Dutch companies can play an important role in implementing adaptation measures in deltas worldwide.</a:t>
            </a:r>
          </a:p>
        </p:txBody>
      </p:sp>
      <p:sp>
        <p:nvSpPr>
          <p:cNvPr id="3" name="Title 2">
            <a:extLst>
              <a:ext uri="{FF2B5EF4-FFF2-40B4-BE49-F238E27FC236}">
                <a16:creationId xmlns:a16="http://schemas.microsoft.com/office/drawing/2014/main" id="{1BDFF17E-FF2E-ABC8-4F6E-E6A474610D35}"/>
              </a:ext>
            </a:extLst>
          </p:cNvPr>
          <p:cNvSpPr>
            <a:spLocks noGrp="1"/>
          </p:cNvSpPr>
          <p:nvPr>
            <p:ph type="title"/>
          </p:nvPr>
        </p:nvSpPr>
        <p:spPr>
          <a:xfrm>
            <a:off x="0" y="991509"/>
            <a:ext cx="2716695" cy="1925862"/>
          </a:xfrm>
        </p:spPr>
        <p:txBody>
          <a:bodyPr>
            <a:noAutofit/>
          </a:bodyPr>
          <a:lstStyle/>
          <a:p>
            <a:r>
              <a:rPr lang="en-US" sz="2600" b="1" dirty="0"/>
              <a:t>Climate adaptation: adapting to the consequences of climate change</a:t>
            </a:r>
            <a:endParaRPr lang="nl-NL" sz="2600" dirty="0"/>
          </a:p>
        </p:txBody>
      </p:sp>
      <p:sp>
        <p:nvSpPr>
          <p:cNvPr id="4" name="Text Placeholder 3">
            <a:extLst>
              <a:ext uri="{FF2B5EF4-FFF2-40B4-BE49-F238E27FC236}">
                <a16:creationId xmlns:a16="http://schemas.microsoft.com/office/drawing/2014/main" id="{6ECDBC96-A932-E813-3000-EB8E47C1138D}"/>
              </a:ext>
            </a:extLst>
          </p:cNvPr>
          <p:cNvSpPr>
            <a:spLocks noGrp="1"/>
          </p:cNvSpPr>
          <p:nvPr>
            <p:ph type="body" sz="quarter" idx="12"/>
          </p:nvPr>
        </p:nvSpPr>
        <p:spPr/>
        <p:txBody>
          <a:bodyPr/>
          <a:lstStyle/>
          <a:p>
            <a:endParaRPr lang="nl-NL"/>
          </a:p>
        </p:txBody>
      </p:sp>
    </p:spTree>
    <p:extLst>
      <p:ext uri="{BB962C8B-B14F-4D97-AF65-F5344CB8AC3E}">
        <p14:creationId xmlns:p14="http://schemas.microsoft.com/office/powerpoint/2010/main" val="578100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BA87EF57-2BAA-190E-FAD5-F1A9F0860DBF}"/>
              </a:ext>
            </a:extLst>
          </p:cNvPr>
          <p:cNvSpPr>
            <a:spLocks noGrp="1"/>
          </p:cNvSpPr>
          <p:nvPr>
            <p:ph type="sldNum" sz="quarter" idx="11"/>
          </p:nvPr>
        </p:nvSpPr>
        <p:spPr/>
        <p:txBody>
          <a:bodyPr/>
          <a:lstStyle/>
          <a:p>
            <a:pPr>
              <a:spcAft>
                <a:spcPts val="450"/>
              </a:spcAft>
            </a:pPr>
            <a:fld id="{D00C0A89-FF56-C84D-A1E9-456D8FD7B94E}" type="slidenum">
              <a:rPr lang="en-NL" smtClean="0"/>
              <a:pPr>
                <a:spcAft>
                  <a:spcPts val="450"/>
                </a:spcAft>
              </a:pPr>
              <a:t>29</a:t>
            </a:fld>
            <a:endParaRPr lang="en-NL"/>
          </a:p>
        </p:txBody>
      </p:sp>
      <p:sp>
        <p:nvSpPr>
          <p:cNvPr id="2" name="Titel 1">
            <a:extLst>
              <a:ext uri="{FF2B5EF4-FFF2-40B4-BE49-F238E27FC236}">
                <a16:creationId xmlns:a16="http://schemas.microsoft.com/office/drawing/2014/main" id="{53909BD3-7B10-941F-FBD1-6D59FFF8162C}"/>
              </a:ext>
            </a:extLst>
          </p:cNvPr>
          <p:cNvSpPr>
            <a:spLocks noGrp="1"/>
          </p:cNvSpPr>
          <p:nvPr>
            <p:ph type="title"/>
          </p:nvPr>
        </p:nvSpPr>
        <p:spPr>
          <a:xfrm>
            <a:off x="331470" y="1603513"/>
            <a:ext cx="3657434" cy="2584174"/>
          </a:xfrm>
        </p:spPr>
        <p:txBody>
          <a:bodyPr anchor="t">
            <a:noAutofit/>
          </a:bodyPr>
          <a:lstStyle/>
          <a:p>
            <a:pPr algn="ctr"/>
            <a:r>
              <a:rPr lang="en-US" dirty="0"/>
              <a:t>Sector Agenda for the Dutch Maritime Manufacturing Industry (MMI)</a:t>
            </a:r>
            <a:br>
              <a:rPr lang="en-US" sz="2400" dirty="0"/>
            </a:br>
            <a:br>
              <a:rPr lang="en-US" sz="2400" dirty="0"/>
            </a:br>
            <a:br>
              <a:rPr lang="en-US" sz="2400" dirty="0"/>
            </a:br>
            <a:br>
              <a:rPr lang="en-GB" sz="2400" dirty="0"/>
            </a:br>
            <a:endParaRPr lang="en-GB" sz="2400" dirty="0"/>
          </a:p>
        </p:txBody>
      </p:sp>
      <p:pic>
        <p:nvPicPr>
          <p:cNvPr id="6" name="Picture 5" descr="A person working on a large propeller&#10;&#10;Description automatically generated">
            <a:extLst>
              <a:ext uri="{FF2B5EF4-FFF2-40B4-BE49-F238E27FC236}">
                <a16:creationId xmlns:a16="http://schemas.microsoft.com/office/drawing/2014/main" id="{374944A5-F045-2502-8679-7B62FAE14B22}"/>
              </a:ext>
            </a:extLst>
          </p:cNvPr>
          <p:cNvPicPr>
            <a:picLocks noChangeAspect="1"/>
          </p:cNvPicPr>
          <p:nvPr/>
        </p:nvPicPr>
        <p:blipFill>
          <a:blip r:embed="rId3"/>
          <a:stretch>
            <a:fillRect/>
          </a:stretch>
        </p:blipFill>
        <p:spPr>
          <a:xfrm>
            <a:off x="4284255" y="145232"/>
            <a:ext cx="4610363" cy="6572723"/>
          </a:xfrm>
          <a:prstGeom prst="rect">
            <a:avLst/>
          </a:prstGeom>
        </p:spPr>
      </p:pic>
    </p:spTree>
    <p:extLst>
      <p:ext uri="{BB962C8B-B14F-4D97-AF65-F5344CB8AC3E}">
        <p14:creationId xmlns:p14="http://schemas.microsoft.com/office/powerpoint/2010/main" val="117310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14FD36-9F0F-A9E4-72BD-379B82704F9A}"/>
              </a:ext>
            </a:extLst>
          </p:cNvPr>
          <p:cNvSpPr>
            <a:spLocks noGrp="1"/>
          </p:cNvSpPr>
          <p:nvPr>
            <p:ph sz="quarter" idx="4"/>
          </p:nvPr>
        </p:nvSpPr>
        <p:spPr/>
        <p:txBody>
          <a:bodyPr>
            <a:noAutofit/>
          </a:bodyPr>
          <a:lstStyle/>
          <a:p>
            <a:pPr marL="0" indent="0">
              <a:buNone/>
            </a:pPr>
            <a:r>
              <a:rPr lang="en-US" b="1" dirty="0"/>
              <a:t>Politics</a:t>
            </a:r>
            <a:r>
              <a:rPr lang="en-US" dirty="0"/>
              <a:t> = the way people govern and organize a society. In this case: how countries shape their relationship with other countries</a:t>
            </a:r>
            <a:endParaRPr lang="nl-NL" sz="2400" dirty="0"/>
          </a:p>
          <a:p>
            <a:pPr marL="0" indent="0">
              <a:buNone/>
            </a:pPr>
            <a:endParaRPr lang="nl-NL" sz="2400" dirty="0"/>
          </a:p>
          <a:p>
            <a:pPr marL="0" indent="0">
              <a:buNone/>
            </a:pPr>
            <a:r>
              <a:rPr lang="en-US" b="1" dirty="0"/>
              <a:t>Geo</a:t>
            </a:r>
            <a:r>
              <a:rPr lang="en-US" dirty="0"/>
              <a:t> comes from geography. Geographic factors such as location, climate, natural resources, population and physical terrain contribute greatly to the definition of national interests of a nation; the constant factors in foreign policy</a:t>
            </a:r>
            <a:endParaRPr lang="nl-NL" sz="2400" dirty="0"/>
          </a:p>
        </p:txBody>
      </p:sp>
      <p:sp>
        <p:nvSpPr>
          <p:cNvPr id="2" name="Title 1">
            <a:extLst>
              <a:ext uri="{FF2B5EF4-FFF2-40B4-BE49-F238E27FC236}">
                <a16:creationId xmlns:a16="http://schemas.microsoft.com/office/drawing/2014/main" id="{10E9F24F-52BF-F698-6A82-913E6F5061C6}"/>
              </a:ext>
            </a:extLst>
          </p:cNvPr>
          <p:cNvSpPr>
            <a:spLocks noGrp="1"/>
          </p:cNvSpPr>
          <p:nvPr>
            <p:ph type="title"/>
          </p:nvPr>
        </p:nvSpPr>
        <p:spPr/>
        <p:txBody>
          <a:bodyPr>
            <a:normAutofit/>
          </a:bodyPr>
          <a:lstStyle/>
          <a:p>
            <a:r>
              <a:rPr lang="nl-NL" b="1" dirty="0" err="1"/>
              <a:t>What</a:t>
            </a:r>
            <a:r>
              <a:rPr lang="nl-NL" b="1" dirty="0"/>
              <a:t> is </a:t>
            </a:r>
            <a:r>
              <a:rPr lang="nl-NL" b="1" dirty="0" err="1"/>
              <a:t>geopolitics</a:t>
            </a:r>
            <a:r>
              <a:rPr lang="nl-NL" b="1" dirty="0"/>
              <a:t>?</a:t>
            </a:r>
          </a:p>
        </p:txBody>
      </p:sp>
      <p:sp>
        <p:nvSpPr>
          <p:cNvPr id="4" name="Text Placeholder 3">
            <a:extLst>
              <a:ext uri="{FF2B5EF4-FFF2-40B4-BE49-F238E27FC236}">
                <a16:creationId xmlns:a16="http://schemas.microsoft.com/office/drawing/2014/main" id="{80AEDAD2-DAAE-1456-787C-67503AC10BC0}"/>
              </a:ext>
            </a:extLst>
          </p:cNvPr>
          <p:cNvSpPr>
            <a:spLocks noGrp="1"/>
          </p:cNvSpPr>
          <p:nvPr>
            <p:ph type="body" sz="quarter" idx="12"/>
          </p:nvPr>
        </p:nvSpPr>
        <p:spPr/>
        <p:txBody>
          <a:bodyPr/>
          <a:lstStyle/>
          <a:p>
            <a:endParaRPr lang="nl-NL"/>
          </a:p>
        </p:txBody>
      </p:sp>
      <p:sp>
        <p:nvSpPr>
          <p:cNvPr id="6" name="Slide Number Placeholder 5">
            <a:extLst>
              <a:ext uri="{FF2B5EF4-FFF2-40B4-BE49-F238E27FC236}">
                <a16:creationId xmlns:a16="http://schemas.microsoft.com/office/drawing/2014/main" id="{C946D54D-FE66-2FC7-14CB-525FEA0B4D89}"/>
              </a:ext>
            </a:extLst>
          </p:cNvPr>
          <p:cNvSpPr>
            <a:spLocks noGrp="1"/>
          </p:cNvSpPr>
          <p:nvPr>
            <p:ph type="sldNum" sz="quarter" idx="4294967295"/>
          </p:nvPr>
        </p:nvSpPr>
        <p:spPr>
          <a:xfrm>
            <a:off x="8562109" y="6400800"/>
            <a:ext cx="332509" cy="200127"/>
          </a:xfrm>
        </p:spPr>
        <p:txBody>
          <a:bodyPr/>
          <a:lstStyle/>
          <a:p>
            <a:fld id="{D00C0A89-FF56-C84D-A1E9-456D8FD7B94E}" type="slidenum">
              <a:rPr lang="en-NL" smtClean="0"/>
              <a:pPr/>
              <a:t>3</a:t>
            </a:fld>
            <a:endParaRPr lang="en-NL"/>
          </a:p>
        </p:txBody>
      </p:sp>
      <p:pic>
        <p:nvPicPr>
          <p:cNvPr id="8" name="Picture 2" descr="Rivieren in Rusland kaart">
            <a:extLst>
              <a:ext uri="{FF2B5EF4-FFF2-40B4-BE49-F238E27FC236}">
                <a16:creationId xmlns:a16="http://schemas.microsoft.com/office/drawing/2014/main" id="{54858DC0-4AB1-2319-59DF-55ECC1901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152" y="3775146"/>
            <a:ext cx="5396957" cy="30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36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C46EA5-9893-D95F-5E87-DCFF47591617}"/>
              </a:ext>
            </a:extLst>
          </p:cNvPr>
          <p:cNvSpPr>
            <a:spLocks noGrp="1"/>
          </p:cNvSpPr>
          <p:nvPr>
            <p:ph sz="quarter" idx="4"/>
          </p:nvPr>
        </p:nvSpPr>
        <p:spPr/>
        <p:txBody>
          <a:bodyPr/>
          <a:lstStyle/>
          <a:p>
            <a:endParaRPr lang="nl-NL"/>
          </a:p>
        </p:txBody>
      </p:sp>
      <p:sp>
        <p:nvSpPr>
          <p:cNvPr id="3" name="Title 2">
            <a:extLst>
              <a:ext uri="{FF2B5EF4-FFF2-40B4-BE49-F238E27FC236}">
                <a16:creationId xmlns:a16="http://schemas.microsoft.com/office/drawing/2014/main" id="{527D652F-9573-55F8-2CDA-9641B0BD7638}"/>
              </a:ext>
            </a:extLst>
          </p:cNvPr>
          <p:cNvSpPr>
            <a:spLocks noGrp="1"/>
          </p:cNvSpPr>
          <p:nvPr>
            <p:ph type="title"/>
          </p:nvPr>
        </p:nvSpPr>
        <p:spPr>
          <a:xfrm>
            <a:off x="119271" y="991509"/>
            <a:ext cx="2557668" cy="1925862"/>
          </a:xfrm>
        </p:spPr>
        <p:txBody>
          <a:bodyPr>
            <a:noAutofit/>
          </a:bodyPr>
          <a:lstStyle/>
          <a:p>
            <a:r>
              <a:rPr lang="en-US" sz="3200" dirty="0"/>
              <a:t>Putting the strategic importance of M</a:t>
            </a:r>
            <a:r>
              <a:rPr lang="nl-NL" sz="3200" dirty="0"/>
              <a:t>MI on </a:t>
            </a:r>
            <a:r>
              <a:rPr lang="nl-NL" sz="3200" dirty="0" err="1"/>
              <a:t>solid</a:t>
            </a:r>
            <a:r>
              <a:rPr lang="nl-NL" sz="3200" dirty="0"/>
              <a:t> </a:t>
            </a:r>
            <a:r>
              <a:rPr lang="nl-NL" sz="3200" dirty="0" err="1"/>
              <a:t>footing</a:t>
            </a:r>
            <a:endParaRPr lang="nl-NL" sz="3200" dirty="0"/>
          </a:p>
        </p:txBody>
      </p:sp>
      <p:sp>
        <p:nvSpPr>
          <p:cNvPr id="4" name="Text Placeholder 3">
            <a:extLst>
              <a:ext uri="{FF2B5EF4-FFF2-40B4-BE49-F238E27FC236}">
                <a16:creationId xmlns:a16="http://schemas.microsoft.com/office/drawing/2014/main" id="{E7FC40DA-C9F4-713B-C6D3-C21E75B1B5B2}"/>
              </a:ext>
            </a:extLst>
          </p:cNvPr>
          <p:cNvSpPr>
            <a:spLocks noGrp="1"/>
          </p:cNvSpPr>
          <p:nvPr>
            <p:ph type="body" sz="quarter" idx="12"/>
          </p:nvPr>
        </p:nvSpPr>
        <p:spPr/>
        <p:txBody>
          <a:bodyPr/>
          <a:lstStyle/>
          <a:p>
            <a:endParaRPr lang="nl-NL"/>
          </a:p>
        </p:txBody>
      </p:sp>
      <p:pic>
        <p:nvPicPr>
          <p:cNvPr id="5" name="Picture 4" descr="A ship in a dock&#10;&#10;Description automatically generated">
            <a:extLst>
              <a:ext uri="{FF2B5EF4-FFF2-40B4-BE49-F238E27FC236}">
                <a16:creationId xmlns:a16="http://schemas.microsoft.com/office/drawing/2014/main" id="{34804172-0CDD-D929-7050-3477C7C5294D}"/>
              </a:ext>
            </a:extLst>
          </p:cNvPr>
          <p:cNvPicPr>
            <a:picLocks noChangeAspect="1"/>
          </p:cNvPicPr>
          <p:nvPr/>
        </p:nvPicPr>
        <p:blipFill>
          <a:blip r:embed="rId3"/>
          <a:stretch>
            <a:fillRect/>
          </a:stretch>
        </p:blipFill>
        <p:spPr>
          <a:xfrm>
            <a:off x="3472070" y="-1"/>
            <a:ext cx="4850295" cy="6879853"/>
          </a:xfrm>
          <a:prstGeom prst="rect">
            <a:avLst/>
          </a:prstGeom>
          <a:noFill/>
        </p:spPr>
      </p:pic>
    </p:spTree>
    <p:extLst>
      <p:ext uri="{BB962C8B-B14F-4D97-AF65-F5344CB8AC3E}">
        <p14:creationId xmlns:p14="http://schemas.microsoft.com/office/powerpoint/2010/main" val="82593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45F4CF-8346-4D97-AD75-882BB5A845F3}"/>
              </a:ext>
            </a:extLst>
          </p:cNvPr>
          <p:cNvSpPr>
            <a:spLocks noGrp="1"/>
          </p:cNvSpPr>
          <p:nvPr>
            <p:ph type="sldNum" sz="quarter" idx="4294967295"/>
          </p:nvPr>
        </p:nvSpPr>
        <p:spPr>
          <a:xfrm>
            <a:off x="8562109" y="6400800"/>
            <a:ext cx="332509" cy="200127"/>
          </a:xfrm>
        </p:spPr>
        <p:txBody>
          <a:bodyPr/>
          <a:lstStyle/>
          <a:p>
            <a:fld id="{D00C0A89-FF56-C84D-A1E9-456D8FD7B94E}" type="slidenum">
              <a:rPr lang="en-NL" smtClean="0">
                <a:latin typeface="Calibri" panose="020F0502020204030204" pitchFamily="34" charset="0"/>
                <a:cs typeface="Calibri" panose="020F0502020204030204" pitchFamily="34" charset="0"/>
              </a:rPr>
              <a:pPr/>
              <a:t>31</a:t>
            </a:fld>
            <a:endParaRPr lang="en-NL">
              <a:latin typeface="Calibri" panose="020F0502020204030204" pitchFamily="34" charset="0"/>
              <a:cs typeface="Calibri" panose="020F0502020204030204" pitchFamily="34" charset="0"/>
            </a:endParaRPr>
          </a:p>
        </p:txBody>
      </p:sp>
      <p:sp>
        <p:nvSpPr>
          <p:cNvPr id="15" name="Title 14">
            <a:extLst>
              <a:ext uri="{FF2B5EF4-FFF2-40B4-BE49-F238E27FC236}">
                <a16:creationId xmlns:a16="http://schemas.microsoft.com/office/drawing/2014/main" id="{DDFB7C1E-6C1E-4063-8282-BDA7D1912FEF}"/>
              </a:ext>
            </a:extLst>
          </p:cNvPr>
          <p:cNvSpPr>
            <a:spLocks noGrp="1"/>
          </p:cNvSpPr>
          <p:nvPr>
            <p:ph type="title"/>
          </p:nvPr>
        </p:nvSpPr>
        <p:spPr>
          <a:xfrm>
            <a:off x="106017" y="991509"/>
            <a:ext cx="2527484" cy="1925862"/>
          </a:xfrm>
        </p:spPr>
        <p:txBody>
          <a:bodyPr>
            <a:noAutofit/>
          </a:bodyPr>
          <a:lstStyle/>
          <a:p>
            <a:r>
              <a:rPr lang="nl-NL" sz="2800" dirty="0">
                <a:latin typeface="Calibri" panose="020F0502020204030204" pitchFamily="34" charset="0"/>
                <a:cs typeface="Calibri" panose="020F0502020204030204" pitchFamily="34" charset="0"/>
              </a:rPr>
              <a:t>Strategic </a:t>
            </a:r>
            <a:r>
              <a:rPr lang="nl-NL" sz="2800" dirty="0" err="1">
                <a:latin typeface="Calibri" panose="020F0502020204030204" pitchFamily="34" charset="0"/>
                <a:cs typeface="Calibri" panose="020F0502020204030204" pitchFamily="34" charset="0"/>
              </a:rPr>
              <a:t>value</a:t>
            </a:r>
            <a:r>
              <a:rPr lang="nl-NL" sz="2800" dirty="0">
                <a:latin typeface="Calibri" panose="020F0502020204030204" pitchFamily="34" charset="0"/>
                <a:cs typeface="Calibri" panose="020F0502020204030204" pitchFamily="34" charset="0"/>
              </a:rPr>
              <a:t> of MMI </a:t>
            </a:r>
            <a:r>
              <a:rPr lang="en-US" sz="2800" dirty="0">
                <a:latin typeface="Calibri" panose="020F0502020204030204" pitchFamily="34" charset="0"/>
                <a:cs typeface="Calibri" panose="020F0502020204030204" pitchFamily="34" charset="0"/>
              </a:rPr>
              <a:t>linked to the National Security Strategy</a:t>
            </a:r>
            <a:endParaRPr lang="nl-NL" sz="2800" dirty="0">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4D11AE4B-F9A5-507B-AE99-77C3BD8A239B}"/>
              </a:ext>
            </a:extLst>
          </p:cNvPr>
          <p:cNvSpPr>
            <a:spLocks noGrp="1"/>
          </p:cNvSpPr>
          <p:nvPr>
            <p:ph type="body" sz="quarter" idx="12"/>
          </p:nvPr>
        </p:nvSpPr>
        <p:spPr/>
        <p:txBody>
          <a:bodyPr/>
          <a:lstStyle/>
          <a:p>
            <a:endParaRPr lang="nl-NL"/>
          </a:p>
        </p:txBody>
      </p:sp>
      <p:pic>
        <p:nvPicPr>
          <p:cNvPr id="52" name="Picture 51">
            <a:extLst>
              <a:ext uri="{FF2B5EF4-FFF2-40B4-BE49-F238E27FC236}">
                <a16:creationId xmlns:a16="http://schemas.microsoft.com/office/drawing/2014/main" id="{2A382351-6A48-541E-25D4-025398F0A5C8}"/>
              </a:ext>
            </a:extLst>
          </p:cNvPr>
          <p:cNvPicPr>
            <a:picLocks noChangeAspect="1"/>
          </p:cNvPicPr>
          <p:nvPr/>
        </p:nvPicPr>
        <p:blipFill>
          <a:blip r:embed="rId3"/>
          <a:stretch>
            <a:fillRect/>
          </a:stretch>
        </p:blipFill>
        <p:spPr>
          <a:xfrm>
            <a:off x="2849216" y="585788"/>
            <a:ext cx="6387549" cy="5319701"/>
          </a:xfrm>
          <a:prstGeom prst="rect">
            <a:avLst/>
          </a:prstGeom>
        </p:spPr>
      </p:pic>
    </p:spTree>
    <p:extLst>
      <p:ext uri="{BB962C8B-B14F-4D97-AF65-F5344CB8AC3E}">
        <p14:creationId xmlns:p14="http://schemas.microsoft.com/office/powerpoint/2010/main" val="1368434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319C72-6350-64CB-F48A-157F29607939}"/>
              </a:ext>
            </a:extLst>
          </p:cNvPr>
          <p:cNvSpPr>
            <a:spLocks noGrp="1"/>
          </p:cNvSpPr>
          <p:nvPr>
            <p:ph type="sldNum" sz="quarter" idx="11"/>
          </p:nvPr>
        </p:nvSpPr>
        <p:spPr/>
        <p:txBody>
          <a:bodyPr/>
          <a:lstStyle/>
          <a:p>
            <a:fld id="{D00C0A89-FF56-C84D-A1E9-456D8FD7B94E}" type="slidenum">
              <a:rPr lang="en-NL" smtClean="0"/>
              <a:pPr/>
              <a:t>32</a:t>
            </a:fld>
            <a:endParaRPr lang="en-NL"/>
          </a:p>
        </p:txBody>
      </p:sp>
      <p:pic>
        <p:nvPicPr>
          <p:cNvPr id="5" name="Content Placeholder 4" descr="A map of different types of ships&#10;&#10;Description automatically generated">
            <a:extLst>
              <a:ext uri="{FF2B5EF4-FFF2-40B4-BE49-F238E27FC236}">
                <a16:creationId xmlns:a16="http://schemas.microsoft.com/office/drawing/2014/main" id="{F6BD116A-4F7A-6833-6513-F067FCB383EC}"/>
              </a:ext>
            </a:extLst>
          </p:cNvPr>
          <p:cNvPicPr>
            <a:picLocks noGrp="1" noChangeAspect="1"/>
          </p:cNvPicPr>
          <p:nvPr>
            <p:ph sz="quarter" idx="4"/>
          </p:nvPr>
        </p:nvPicPr>
        <p:blipFill>
          <a:blip r:embed="rId3"/>
          <a:stretch>
            <a:fillRect/>
          </a:stretch>
        </p:blipFill>
        <p:spPr>
          <a:xfrm>
            <a:off x="265043" y="9240"/>
            <a:ext cx="8746435" cy="6864148"/>
          </a:xfrm>
        </p:spPr>
      </p:pic>
    </p:spTree>
    <p:extLst>
      <p:ext uri="{BB962C8B-B14F-4D97-AF65-F5344CB8AC3E}">
        <p14:creationId xmlns:p14="http://schemas.microsoft.com/office/powerpoint/2010/main" val="2497946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2F068E-D72E-26CF-9879-BEEB5BB03A57}"/>
              </a:ext>
            </a:extLst>
          </p:cNvPr>
          <p:cNvSpPr>
            <a:spLocks noGrp="1"/>
          </p:cNvSpPr>
          <p:nvPr>
            <p:ph type="sldNum" sz="quarter" idx="11"/>
          </p:nvPr>
        </p:nvSpPr>
        <p:spPr/>
        <p:txBody>
          <a:bodyPr/>
          <a:lstStyle/>
          <a:p>
            <a:fld id="{D00C0A89-FF56-C84D-A1E9-456D8FD7B94E}" type="slidenum">
              <a:rPr lang="en-NL" smtClean="0"/>
              <a:pPr/>
              <a:t>33</a:t>
            </a:fld>
            <a:endParaRPr lang="en-NL"/>
          </a:p>
        </p:txBody>
      </p:sp>
      <p:pic>
        <p:nvPicPr>
          <p:cNvPr id="5" name="Content Placeholder 4" descr="A diagram of a factory&#10;&#10;Description automatically generated">
            <a:extLst>
              <a:ext uri="{FF2B5EF4-FFF2-40B4-BE49-F238E27FC236}">
                <a16:creationId xmlns:a16="http://schemas.microsoft.com/office/drawing/2014/main" id="{A9E752A8-112B-BEA3-7C24-3D688107BD52}"/>
              </a:ext>
            </a:extLst>
          </p:cNvPr>
          <p:cNvPicPr>
            <a:picLocks noGrp="1" noChangeAspect="1"/>
          </p:cNvPicPr>
          <p:nvPr>
            <p:ph sz="quarter" idx="4"/>
          </p:nvPr>
        </p:nvPicPr>
        <p:blipFill>
          <a:blip r:embed="rId3"/>
          <a:stretch>
            <a:fillRect/>
          </a:stretch>
        </p:blipFill>
        <p:spPr>
          <a:xfrm>
            <a:off x="-1" y="-11578"/>
            <a:ext cx="9128613" cy="6869578"/>
          </a:xfrm>
        </p:spPr>
      </p:pic>
    </p:spTree>
    <p:extLst>
      <p:ext uri="{BB962C8B-B14F-4D97-AF65-F5344CB8AC3E}">
        <p14:creationId xmlns:p14="http://schemas.microsoft.com/office/powerpoint/2010/main" val="4195929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295BB4-2915-D4F1-B0E3-2355691482C8}"/>
              </a:ext>
            </a:extLst>
          </p:cNvPr>
          <p:cNvSpPr>
            <a:spLocks noGrp="1"/>
          </p:cNvSpPr>
          <p:nvPr>
            <p:ph type="sldNum" sz="quarter" idx="11"/>
          </p:nvPr>
        </p:nvSpPr>
        <p:spPr/>
        <p:txBody>
          <a:bodyPr/>
          <a:lstStyle/>
          <a:p>
            <a:fld id="{D00C0A89-FF56-C84D-A1E9-456D8FD7B94E}" type="slidenum">
              <a:rPr lang="en-NL" smtClean="0"/>
              <a:pPr/>
              <a:t>34</a:t>
            </a:fld>
            <a:endParaRPr lang="en-NL"/>
          </a:p>
        </p:txBody>
      </p:sp>
      <p:sp>
        <p:nvSpPr>
          <p:cNvPr id="38" name="TextBox 37">
            <a:extLst>
              <a:ext uri="{FF2B5EF4-FFF2-40B4-BE49-F238E27FC236}">
                <a16:creationId xmlns:a16="http://schemas.microsoft.com/office/drawing/2014/main" id="{3551E621-660C-836B-2DE6-577629166211}"/>
              </a:ext>
            </a:extLst>
          </p:cNvPr>
          <p:cNvSpPr txBox="1"/>
          <p:nvPr/>
        </p:nvSpPr>
        <p:spPr bwMode="auto">
          <a:xfrm>
            <a:off x="239875" y="322515"/>
            <a:ext cx="8678838" cy="1077218"/>
          </a:xfrm>
          <a:prstGeom prst="rect">
            <a:avLst/>
          </a:prstGeom>
          <a:noFill/>
          <a:ln w="9525">
            <a:noFill/>
            <a:miter lim="800000"/>
            <a:headEnd/>
            <a:tailEnd/>
          </a:ln>
        </p:spPr>
        <p:txBody>
          <a:bodyPr wrap="square" rtlCol="0">
            <a:spAutoFit/>
          </a:bodyPr>
          <a:lstStyle/>
          <a:p>
            <a:pPr algn="l"/>
            <a:r>
              <a:rPr lang="en-US" sz="3200" b="0" i="0" dirty="0">
                <a:solidFill>
                  <a:srgbClr val="3C4043"/>
                </a:solidFill>
                <a:effectLst/>
                <a:latin typeface="Roboto" panose="02000000000000000000" pitchFamily="2" charset="0"/>
              </a:rPr>
              <a:t>Unique Selling Point in national maritime </a:t>
            </a:r>
            <a:r>
              <a:rPr lang="en-US" sz="3200" dirty="0">
                <a:solidFill>
                  <a:srgbClr val="3C4043"/>
                </a:solidFill>
                <a:latin typeface="Roboto" panose="02000000000000000000" pitchFamily="2" charset="0"/>
              </a:rPr>
              <a:t>e</a:t>
            </a:r>
            <a:r>
              <a:rPr lang="en-US" sz="3200" b="0" i="0" dirty="0">
                <a:solidFill>
                  <a:srgbClr val="3C4043"/>
                </a:solidFill>
                <a:effectLst/>
                <a:latin typeface="Roboto" panose="02000000000000000000" pitchFamily="2" charset="0"/>
              </a:rPr>
              <a:t>cosystem / value chain</a:t>
            </a:r>
            <a:endParaRPr lang="nl-NL" sz="3200" dirty="0">
              <a:latin typeface="Calibri" panose="020F0502020204030204" pitchFamily="34" charset="0"/>
              <a:cs typeface="Calibri" panose="020F0502020204030204" pitchFamily="34" charset="0"/>
            </a:endParaRPr>
          </a:p>
        </p:txBody>
      </p:sp>
      <p:pic>
        <p:nvPicPr>
          <p:cNvPr id="57" name="Picture 56">
            <a:extLst>
              <a:ext uri="{FF2B5EF4-FFF2-40B4-BE49-F238E27FC236}">
                <a16:creationId xmlns:a16="http://schemas.microsoft.com/office/drawing/2014/main" id="{095357D0-2483-70C3-5F2D-6F64BB3F127E}"/>
              </a:ext>
            </a:extLst>
          </p:cNvPr>
          <p:cNvPicPr>
            <a:picLocks noChangeAspect="1"/>
          </p:cNvPicPr>
          <p:nvPr/>
        </p:nvPicPr>
        <p:blipFill>
          <a:blip r:embed="rId3"/>
          <a:stretch>
            <a:fillRect/>
          </a:stretch>
        </p:blipFill>
        <p:spPr>
          <a:xfrm>
            <a:off x="0" y="2299007"/>
            <a:ext cx="9144000" cy="2312994"/>
          </a:xfrm>
          <a:prstGeom prst="rect">
            <a:avLst/>
          </a:prstGeom>
        </p:spPr>
      </p:pic>
    </p:spTree>
    <p:extLst>
      <p:ext uri="{BB962C8B-B14F-4D97-AF65-F5344CB8AC3E}">
        <p14:creationId xmlns:p14="http://schemas.microsoft.com/office/powerpoint/2010/main" val="3789016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B8D931-8C34-B5D4-BE53-834BE73A1769}"/>
              </a:ext>
            </a:extLst>
          </p:cNvPr>
          <p:cNvSpPr>
            <a:spLocks noGrp="1"/>
          </p:cNvSpPr>
          <p:nvPr>
            <p:ph type="sldNum" sz="quarter" idx="11"/>
          </p:nvPr>
        </p:nvSpPr>
        <p:spPr/>
        <p:txBody>
          <a:bodyPr/>
          <a:lstStyle/>
          <a:p>
            <a:fld id="{D00C0A89-FF56-C84D-A1E9-456D8FD7B94E}" type="slidenum">
              <a:rPr lang="en-NL" smtClean="0"/>
              <a:pPr/>
              <a:t>35</a:t>
            </a:fld>
            <a:endParaRPr lang="en-NL"/>
          </a:p>
        </p:txBody>
      </p:sp>
      <p:pic>
        <p:nvPicPr>
          <p:cNvPr id="9" name="Picture 8" descr="A diagram of a diagram with many colored notes&#10;&#10;Description automatically generated with medium confidence">
            <a:extLst>
              <a:ext uri="{FF2B5EF4-FFF2-40B4-BE49-F238E27FC236}">
                <a16:creationId xmlns:a16="http://schemas.microsoft.com/office/drawing/2014/main" id="{2D0E35AD-69AA-5171-5D16-D542C28A5C69}"/>
              </a:ext>
            </a:extLst>
          </p:cNvPr>
          <p:cNvPicPr>
            <a:picLocks noChangeAspect="1"/>
          </p:cNvPicPr>
          <p:nvPr/>
        </p:nvPicPr>
        <p:blipFill>
          <a:blip r:embed="rId3"/>
          <a:stretch>
            <a:fillRect/>
          </a:stretch>
        </p:blipFill>
        <p:spPr>
          <a:xfrm>
            <a:off x="4463265" y="2637183"/>
            <a:ext cx="4513880" cy="4014515"/>
          </a:xfrm>
          <a:prstGeom prst="rect">
            <a:avLst/>
          </a:prstGeom>
        </p:spPr>
      </p:pic>
      <p:sp>
        <p:nvSpPr>
          <p:cNvPr id="11" name="TextBox 10">
            <a:extLst>
              <a:ext uri="{FF2B5EF4-FFF2-40B4-BE49-F238E27FC236}">
                <a16:creationId xmlns:a16="http://schemas.microsoft.com/office/drawing/2014/main" id="{4C3B20C4-B741-927D-FACF-637B53175D13}"/>
              </a:ext>
            </a:extLst>
          </p:cNvPr>
          <p:cNvSpPr txBox="1"/>
          <p:nvPr/>
        </p:nvSpPr>
        <p:spPr bwMode="auto">
          <a:xfrm>
            <a:off x="1062321" y="5856949"/>
            <a:ext cx="3509679" cy="461665"/>
          </a:xfrm>
          <a:prstGeom prst="rect">
            <a:avLst/>
          </a:prstGeom>
          <a:noFill/>
          <a:ln w="9525">
            <a:noFill/>
            <a:miter lim="800000"/>
            <a:headEnd/>
            <a:tailEnd/>
          </a:ln>
        </p:spPr>
        <p:txBody>
          <a:bodyPr wrap="none" rtlCol="0">
            <a:spAutoFit/>
          </a:bodyPr>
          <a:lstStyle/>
          <a:p>
            <a:pPr algn="l"/>
            <a:r>
              <a:rPr lang="nl-NL" sz="2400" dirty="0" err="1">
                <a:latin typeface="Calibri" panose="020F0502020204030204" pitchFamily="34" charset="0"/>
                <a:cs typeface="Calibri" panose="020F0502020204030204" pitchFamily="34" charset="0"/>
              </a:rPr>
              <a:t>Ecosystem</a:t>
            </a:r>
            <a:r>
              <a:rPr lang="nl-NL" sz="2400" dirty="0">
                <a:latin typeface="Calibri" panose="020F0502020204030204" pitchFamily="34" charset="0"/>
                <a:cs typeface="Calibri" panose="020F0502020204030204" pitchFamily="34" charset="0"/>
              </a:rPr>
              <a:t> H2 </a:t>
            </a:r>
            <a:r>
              <a:rPr lang="nl-NL" sz="2400" dirty="0" err="1">
                <a:latin typeface="Calibri" panose="020F0502020204030204" pitchFamily="34" charset="0"/>
                <a:cs typeface="Calibri" panose="020F0502020204030204" pitchFamily="34" charset="0"/>
              </a:rPr>
              <a:t>fuel</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cells</a:t>
            </a:r>
            <a:r>
              <a:rPr lang="nl-NL" sz="2400" dirty="0">
                <a:latin typeface="Calibri" panose="020F0502020204030204" pitchFamily="34" charset="0"/>
                <a:cs typeface="Calibri" panose="020F0502020204030204" pitchFamily="34" charset="0"/>
              </a:rPr>
              <a:t> → </a:t>
            </a:r>
          </a:p>
        </p:txBody>
      </p:sp>
      <p:pic>
        <p:nvPicPr>
          <p:cNvPr id="5" name="Content Placeholder 4" descr="A diagram of many colored notes&#10;&#10;Description automatically generated with medium confidence">
            <a:extLst>
              <a:ext uri="{FF2B5EF4-FFF2-40B4-BE49-F238E27FC236}">
                <a16:creationId xmlns:a16="http://schemas.microsoft.com/office/drawing/2014/main" id="{DC8B549E-A16A-5993-21FA-EED5692B6008}"/>
              </a:ext>
            </a:extLst>
          </p:cNvPr>
          <p:cNvPicPr>
            <a:picLocks noGrp="1" noChangeAspect="1"/>
          </p:cNvPicPr>
          <p:nvPr>
            <p:ph sz="quarter" idx="4"/>
          </p:nvPr>
        </p:nvPicPr>
        <p:blipFill>
          <a:blip r:embed="rId4"/>
          <a:stretch>
            <a:fillRect/>
          </a:stretch>
        </p:blipFill>
        <p:spPr>
          <a:xfrm>
            <a:off x="1" y="0"/>
            <a:ext cx="4744278" cy="4124111"/>
          </a:xfrm>
        </p:spPr>
      </p:pic>
      <p:sp>
        <p:nvSpPr>
          <p:cNvPr id="10" name="TextBox 9">
            <a:extLst>
              <a:ext uri="{FF2B5EF4-FFF2-40B4-BE49-F238E27FC236}">
                <a16:creationId xmlns:a16="http://schemas.microsoft.com/office/drawing/2014/main" id="{D630B775-A187-9EEB-20CA-08428FBDD772}"/>
              </a:ext>
            </a:extLst>
          </p:cNvPr>
          <p:cNvSpPr txBox="1"/>
          <p:nvPr/>
        </p:nvSpPr>
        <p:spPr bwMode="auto">
          <a:xfrm>
            <a:off x="4463265" y="335058"/>
            <a:ext cx="3952236" cy="461665"/>
          </a:xfrm>
          <a:prstGeom prst="rect">
            <a:avLst/>
          </a:prstGeom>
          <a:noFill/>
          <a:ln w="9525">
            <a:noFill/>
            <a:miter lim="800000"/>
            <a:headEnd/>
            <a:tailEnd/>
          </a:ln>
        </p:spPr>
        <p:txBody>
          <a:bodyPr wrap="none" rtlCol="0">
            <a:spAutoFit/>
          </a:bodyPr>
          <a:lstStyle/>
          <a:p>
            <a:pPr algn="l"/>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Ecosystem</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electric</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shipping</a:t>
            </a:r>
            <a:endParaRPr lang="nl-N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4440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057B31D-723A-48FF-9C69-7A50C5D4A3BA}"/>
              </a:ext>
            </a:extLst>
          </p:cNvPr>
          <p:cNvPicPr>
            <a:picLocks noGrp="1" noChangeAspect="1" noChangeArrowheads="1"/>
          </p:cNvPicPr>
          <p:nvPr>
            <p:ph type="pic" sz="quarter" idx="11"/>
          </p:nvPr>
        </p:nvPicPr>
        <p:blipFill rotWithShape="1">
          <a:blip r:embed="rId3">
            <a:extLst>
              <a:ext uri="{28A0092B-C50C-407E-A947-70E740481C1C}">
                <a14:useLocalDpi xmlns:a14="http://schemas.microsoft.com/office/drawing/2010/main" val="0"/>
              </a:ext>
            </a:extLst>
          </a:blip>
          <a:srcRect b="11067"/>
          <a:stretch/>
        </p:blipFill>
        <p:spPr bwMode="auto">
          <a:xfrm>
            <a:off x="15" y="857257"/>
            <a:ext cx="9143985" cy="5143493"/>
          </a:xfrm>
          <a:prstGeom prst="rect">
            <a:avLst/>
          </a:prstGeom>
          <a:solidFill>
            <a:srgbClr val="FFFFFF"/>
          </a:solidFill>
        </p:spPr>
      </p:pic>
      <p:sp>
        <p:nvSpPr>
          <p:cNvPr id="3" name="Slide Number Placeholder 2" hidden="1">
            <a:extLst>
              <a:ext uri="{FF2B5EF4-FFF2-40B4-BE49-F238E27FC236}">
                <a16:creationId xmlns:a16="http://schemas.microsoft.com/office/drawing/2014/main" id="{03CF7715-7115-F7A0-9B3B-00D1AC203D03}"/>
              </a:ext>
            </a:extLst>
          </p:cNvPr>
          <p:cNvSpPr>
            <a:spLocks noGrp="1"/>
          </p:cNvSpPr>
          <p:nvPr>
            <p:ph type="sldNum" sz="quarter" idx="4294967295"/>
          </p:nvPr>
        </p:nvSpPr>
        <p:spPr>
          <a:xfrm>
            <a:off x="8629067" y="5726906"/>
            <a:ext cx="183462" cy="81256"/>
          </a:xfrm>
        </p:spPr>
        <p:txBody>
          <a:bodyPr/>
          <a:lstStyle/>
          <a:p>
            <a:pPr>
              <a:spcAft>
                <a:spcPts val="450"/>
              </a:spcAft>
            </a:pPr>
            <a:fld id="{D00C0A89-FF56-C84D-A1E9-456D8FD7B94E}" type="slidenum">
              <a:rPr lang="en-NL" smtClean="0"/>
              <a:pPr>
                <a:spcAft>
                  <a:spcPts val="450"/>
                </a:spcAft>
              </a:pPr>
              <a:t>36</a:t>
            </a:fld>
            <a:endParaRPr lang="en-NL"/>
          </a:p>
        </p:txBody>
      </p:sp>
    </p:spTree>
    <p:extLst>
      <p:ext uri="{BB962C8B-B14F-4D97-AF65-F5344CB8AC3E}">
        <p14:creationId xmlns:p14="http://schemas.microsoft.com/office/powerpoint/2010/main" val="3695105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84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CC1CCF-18AD-BAC2-BDAF-C87E9D579196}"/>
              </a:ext>
            </a:extLst>
          </p:cNvPr>
          <p:cNvSpPr>
            <a:spLocks noGrp="1"/>
          </p:cNvSpPr>
          <p:nvPr>
            <p:ph sz="quarter" idx="4"/>
          </p:nvPr>
        </p:nvSpPr>
        <p:spPr/>
        <p:txBody>
          <a:bodyPr>
            <a:normAutofit/>
          </a:bodyPr>
          <a:lstStyle/>
          <a:p>
            <a:r>
              <a:rPr lang="en-US" sz="2800" dirty="0"/>
              <a:t>The influence of great power competition and bloc formation on maritime trade patterns</a:t>
            </a:r>
          </a:p>
          <a:p>
            <a:endParaRPr lang="en-US" sz="2800" dirty="0"/>
          </a:p>
          <a:p>
            <a:r>
              <a:rPr lang="en-US" sz="2800" dirty="0"/>
              <a:t>A maritime counterpart to the scramble for resources!?</a:t>
            </a:r>
          </a:p>
          <a:p>
            <a:endParaRPr lang="en-US" sz="2800" dirty="0"/>
          </a:p>
          <a:p>
            <a:r>
              <a:rPr lang="en-US" sz="2800" dirty="0"/>
              <a:t>Climate mitigation and adaptation</a:t>
            </a:r>
            <a:endParaRPr lang="nl-NL" sz="2800" dirty="0"/>
          </a:p>
          <a:p>
            <a:pPr marL="0" indent="0">
              <a:buNone/>
            </a:pPr>
            <a:endParaRPr lang="nl-NL" sz="2800" dirty="0"/>
          </a:p>
        </p:txBody>
      </p:sp>
      <p:sp>
        <p:nvSpPr>
          <p:cNvPr id="4" name="Slide Number Placeholder 3">
            <a:extLst>
              <a:ext uri="{FF2B5EF4-FFF2-40B4-BE49-F238E27FC236}">
                <a16:creationId xmlns:a16="http://schemas.microsoft.com/office/drawing/2014/main" id="{62E3A798-18A4-E5E6-E546-454CCF7DBFF5}"/>
              </a:ext>
            </a:extLst>
          </p:cNvPr>
          <p:cNvSpPr>
            <a:spLocks noGrp="1"/>
          </p:cNvSpPr>
          <p:nvPr>
            <p:ph type="sldNum" sz="quarter" idx="4294967295"/>
          </p:nvPr>
        </p:nvSpPr>
        <p:spPr>
          <a:xfrm>
            <a:off x="8562109" y="6400800"/>
            <a:ext cx="332509" cy="200127"/>
          </a:xfrm>
        </p:spPr>
        <p:txBody>
          <a:bodyPr/>
          <a:lstStyle/>
          <a:p>
            <a:fld id="{D00C0A89-FF56-C84D-A1E9-456D8FD7B94E}" type="slidenum">
              <a:rPr lang="en-NL" smtClean="0"/>
              <a:pPr/>
              <a:t>4</a:t>
            </a:fld>
            <a:endParaRPr lang="en-NL" dirty="0"/>
          </a:p>
        </p:txBody>
      </p:sp>
      <p:sp>
        <p:nvSpPr>
          <p:cNvPr id="5" name="Title 4">
            <a:extLst>
              <a:ext uri="{FF2B5EF4-FFF2-40B4-BE49-F238E27FC236}">
                <a16:creationId xmlns:a16="http://schemas.microsoft.com/office/drawing/2014/main" id="{F9243DB6-AA6C-BB46-571F-AEBC85EEBBA4}"/>
              </a:ext>
            </a:extLst>
          </p:cNvPr>
          <p:cNvSpPr>
            <a:spLocks noGrp="1"/>
          </p:cNvSpPr>
          <p:nvPr>
            <p:ph type="title"/>
          </p:nvPr>
        </p:nvSpPr>
        <p:spPr>
          <a:xfrm>
            <a:off x="243840" y="991509"/>
            <a:ext cx="2499359" cy="3116666"/>
          </a:xfrm>
        </p:spPr>
        <p:txBody>
          <a:bodyPr>
            <a:normAutofit fontScale="90000"/>
          </a:bodyPr>
          <a:lstStyle/>
          <a:p>
            <a:r>
              <a:rPr lang="nl-NL" dirty="0" err="1"/>
              <a:t>Geopolitical</a:t>
            </a:r>
            <a:r>
              <a:rPr lang="nl-NL" dirty="0"/>
              <a:t> trends </a:t>
            </a:r>
            <a:r>
              <a:rPr lang="nl-NL" dirty="0" err="1"/>
              <a:t>that</a:t>
            </a:r>
            <a:r>
              <a:rPr lang="nl-NL" dirty="0"/>
              <a:t> </a:t>
            </a:r>
            <a:r>
              <a:rPr lang="nl-NL" dirty="0" err="1"/>
              <a:t>may</a:t>
            </a:r>
            <a:r>
              <a:rPr lang="nl-NL" dirty="0"/>
              <a:t> </a:t>
            </a:r>
            <a:r>
              <a:rPr lang="nl-NL" dirty="0" err="1"/>
              <a:t>shape</a:t>
            </a:r>
            <a:r>
              <a:rPr lang="nl-NL" dirty="0"/>
              <a:t> </a:t>
            </a:r>
            <a:r>
              <a:rPr lang="nl-NL" dirty="0" err="1"/>
              <a:t>the</a:t>
            </a:r>
            <a:r>
              <a:rPr lang="nl-NL" dirty="0"/>
              <a:t> </a:t>
            </a:r>
            <a:r>
              <a:rPr lang="nl-NL" dirty="0" err="1"/>
              <a:t>maritime</a:t>
            </a:r>
            <a:r>
              <a:rPr lang="nl-NL" dirty="0"/>
              <a:t> sector in </a:t>
            </a:r>
            <a:r>
              <a:rPr lang="nl-NL" dirty="0" err="1"/>
              <a:t>the</a:t>
            </a:r>
            <a:r>
              <a:rPr lang="nl-NL" dirty="0"/>
              <a:t> </a:t>
            </a:r>
            <a:r>
              <a:rPr lang="nl-NL" dirty="0" err="1"/>
              <a:t>coming</a:t>
            </a:r>
            <a:r>
              <a:rPr lang="nl-NL" dirty="0"/>
              <a:t> decade</a:t>
            </a:r>
          </a:p>
        </p:txBody>
      </p:sp>
      <p:sp>
        <p:nvSpPr>
          <p:cNvPr id="6" name="Text Placeholder 5">
            <a:extLst>
              <a:ext uri="{FF2B5EF4-FFF2-40B4-BE49-F238E27FC236}">
                <a16:creationId xmlns:a16="http://schemas.microsoft.com/office/drawing/2014/main" id="{FF745C47-7798-4CF7-1149-E3F23D442BB0}"/>
              </a:ext>
            </a:extLst>
          </p:cNvPr>
          <p:cNvSpPr>
            <a:spLocks noGrp="1"/>
          </p:cNvSpPr>
          <p:nvPr>
            <p:ph type="body" sz="quarter" idx="12"/>
          </p:nvPr>
        </p:nvSpPr>
        <p:spPr/>
        <p:txBody>
          <a:bodyPr/>
          <a:lstStyle/>
          <a:p>
            <a:endParaRPr lang="nl-NL"/>
          </a:p>
        </p:txBody>
      </p:sp>
    </p:spTree>
    <p:extLst>
      <p:ext uri="{BB962C8B-B14F-4D97-AF65-F5344CB8AC3E}">
        <p14:creationId xmlns:p14="http://schemas.microsoft.com/office/powerpoint/2010/main" val="218124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CC1CCF-18AD-BAC2-BDAF-C87E9D579196}"/>
              </a:ext>
            </a:extLst>
          </p:cNvPr>
          <p:cNvSpPr>
            <a:spLocks noGrp="1"/>
          </p:cNvSpPr>
          <p:nvPr>
            <p:ph sz="quarter" idx="4"/>
          </p:nvPr>
        </p:nvSpPr>
        <p:spPr/>
        <p:txBody>
          <a:bodyPr>
            <a:normAutofit/>
          </a:bodyPr>
          <a:lstStyle/>
          <a:p>
            <a:r>
              <a:rPr lang="en-US" sz="2800" b="1" dirty="0">
                <a:solidFill>
                  <a:srgbClr val="C00000"/>
                </a:solidFill>
              </a:rPr>
              <a:t>The influence of great power competition and bloc formation on maritime trade patterns</a:t>
            </a:r>
          </a:p>
          <a:p>
            <a:endParaRPr lang="en-US" sz="2800" dirty="0"/>
          </a:p>
          <a:p>
            <a:r>
              <a:rPr lang="en-US" sz="2800" dirty="0"/>
              <a:t>A maritime counterpart to the scramble for resources!?</a:t>
            </a:r>
          </a:p>
          <a:p>
            <a:endParaRPr lang="en-US" sz="2800" dirty="0"/>
          </a:p>
          <a:p>
            <a:r>
              <a:rPr lang="en-US" sz="2800" dirty="0"/>
              <a:t>Climate mitigation and adaptation</a:t>
            </a:r>
            <a:endParaRPr lang="nl-NL" sz="2800" dirty="0"/>
          </a:p>
          <a:p>
            <a:pPr marL="0" indent="0">
              <a:buNone/>
            </a:pPr>
            <a:endParaRPr lang="nl-NL" sz="2800" dirty="0"/>
          </a:p>
        </p:txBody>
      </p:sp>
      <p:sp>
        <p:nvSpPr>
          <p:cNvPr id="4" name="Slide Number Placeholder 3">
            <a:extLst>
              <a:ext uri="{FF2B5EF4-FFF2-40B4-BE49-F238E27FC236}">
                <a16:creationId xmlns:a16="http://schemas.microsoft.com/office/drawing/2014/main" id="{62E3A798-18A4-E5E6-E546-454CCF7DBFF5}"/>
              </a:ext>
            </a:extLst>
          </p:cNvPr>
          <p:cNvSpPr>
            <a:spLocks noGrp="1"/>
          </p:cNvSpPr>
          <p:nvPr>
            <p:ph type="sldNum" sz="quarter" idx="4294967295"/>
          </p:nvPr>
        </p:nvSpPr>
        <p:spPr>
          <a:xfrm>
            <a:off x="8562109" y="6400800"/>
            <a:ext cx="332509" cy="200127"/>
          </a:xfrm>
        </p:spPr>
        <p:txBody>
          <a:bodyPr/>
          <a:lstStyle/>
          <a:p>
            <a:fld id="{D00C0A89-FF56-C84D-A1E9-456D8FD7B94E}" type="slidenum">
              <a:rPr lang="en-NL" smtClean="0"/>
              <a:pPr/>
              <a:t>5</a:t>
            </a:fld>
            <a:endParaRPr lang="en-NL" dirty="0"/>
          </a:p>
        </p:txBody>
      </p:sp>
      <p:sp>
        <p:nvSpPr>
          <p:cNvPr id="5" name="Title 4">
            <a:extLst>
              <a:ext uri="{FF2B5EF4-FFF2-40B4-BE49-F238E27FC236}">
                <a16:creationId xmlns:a16="http://schemas.microsoft.com/office/drawing/2014/main" id="{F9243DB6-AA6C-BB46-571F-AEBC85EEBBA4}"/>
              </a:ext>
            </a:extLst>
          </p:cNvPr>
          <p:cNvSpPr>
            <a:spLocks noGrp="1"/>
          </p:cNvSpPr>
          <p:nvPr>
            <p:ph type="title"/>
          </p:nvPr>
        </p:nvSpPr>
        <p:spPr>
          <a:xfrm>
            <a:off x="243840" y="991509"/>
            <a:ext cx="2499359" cy="3116666"/>
          </a:xfrm>
        </p:spPr>
        <p:txBody>
          <a:bodyPr>
            <a:normAutofit fontScale="90000"/>
          </a:bodyPr>
          <a:lstStyle/>
          <a:p>
            <a:r>
              <a:rPr lang="nl-NL" dirty="0" err="1"/>
              <a:t>Geopolitical</a:t>
            </a:r>
            <a:r>
              <a:rPr lang="nl-NL" dirty="0"/>
              <a:t> trends </a:t>
            </a:r>
            <a:r>
              <a:rPr lang="nl-NL" dirty="0" err="1"/>
              <a:t>that</a:t>
            </a:r>
            <a:r>
              <a:rPr lang="nl-NL" dirty="0"/>
              <a:t> </a:t>
            </a:r>
            <a:r>
              <a:rPr lang="nl-NL" dirty="0" err="1"/>
              <a:t>may</a:t>
            </a:r>
            <a:r>
              <a:rPr lang="nl-NL" dirty="0"/>
              <a:t> </a:t>
            </a:r>
            <a:r>
              <a:rPr lang="nl-NL" dirty="0" err="1"/>
              <a:t>shape</a:t>
            </a:r>
            <a:r>
              <a:rPr lang="nl-NL" dirty="0"/>
              <a:t> </a:t>
            </a:r>
            <a:r>
              <a:rPr lang="nl-NL" dirty="0" err="1"/>
              <a:t>the</a:t>
            </a:r>
            <a:r>
              <a:rPr lang="nl-NL" dirty="0"/>
              <a:t> </a:t>
            </a:r>
            <a:r>
              <a:rPr lang="nl-NL" dirty="0" err="1"/>
              <a:t>maritime</a:t>
            </a:r>
            <a:r>
              <a:rPr lang="nl-NL" dirty="0"/>
              <a:t> sector in </a:t>
            </a:r>
            <a:r>
              <a:rPr lang="nl-NL" dirty="0" err="1"/>
              <a:t>the</a:t>
            </a:r>
            <a:r>
              <a:rPr lang="nl-NL" dirty="0"/>
              <a:t> </a:t>
            </a:r>
            <a:r>
              <a:rPr lang="nl-NL" dirty="0" err="1"/>
              <a:t>coming</a:t>
            </a:r>
            <a:r>
              <a:rPr lang="nl-NL" dirty="0"/>
              <a:t> decade</a:t>
            </a:r>
          </a:p>
        </p:txBody>
      </p:sp>
      <p:sp>
        <p:nvSpPr>
          <p:cNvPr id="6" name="Text Placeholder 5">
            <a:extLst>
              <a:ext uri="{FF2B5EF4-FFF2-40B4-BE49-F238E27FC236}">
                <a16:creationId xmlns:a16="http://schemas.microsoft.com/office/drawing/2014/main" id="{FF745C47-7798-4CF7-1149-E3F23D442BB0}"/>
              </a:ext>
            </a:extLst>
          </p:cNvPr>
          <p:cNvSpPr>
            <a:spLocks noGrp="1"/>
          </p:cNvSpPr>
          <p:nvPr>
            <p:ph type="body" sz="quarter" idx="12"/>
          </p:nvPr>
        </p:nvSpPr>
        <p:spPr/>
        <p:txBody>
          <a:bodyPr/>
          <a:lstStyle/>
          <a:p>
            <a:endParaRPr lang="nl-NL"/>
          </a:p>
        </p:txBody>
      </p:sp>
    </p:spTree>
    <p:extLst>
      <p:ext uri="{BB962C8B-B14F-4D97-AF65-F5344CB8AC3E}">
        <p14:creationId xmlns:p14="http://schemas.microsoft.com/office/powerpoint/2010/main" val="22542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400203-66CF-FA7D-EDF4-E82BC24EFA14}"/>
              </a:ext>
            </a:extLst>
          </p:cNvPr>
          <p:cNvSpPr>
            <a:spLocks noGrp="1"/>
          </p:cNvSpPr>
          <p:nvPr>
            <p:ph type="sldNum" sz="quarter" idx="11"/>
          </p:nvPr>
        </p:nvSpPr>
        <p:spPr/>
        <p:txBody>
          <a:bodyPr/>
          <a:lstStyle/>
          <a:p>
            <a:fld id="{D00C0A89-FF56-C84D-A1E9-456D8FD7B94E}" type="slidenum">
              <a:rPr lang="en-NL" smtClean="0"/>
              <a:pPr/>
              <a:t>6</a:t>
            </a:fld>
            <a:endParaRPr lang="en-NL"/>
          </a:p>
        </p:txBody>
      </p:sp>
      <p:pic>
        <p:nvPicPr>
          <p:cNvPr id="10" name="Content Placeholder 9" descr="A map of the world&#10;&#10;Description automatically generated">
            <a:extLst>
              <a:ext uri="{FF2B5EF4-FFF2-40B4-BE49-F238E27FC236}">
                <a16:creationId xmlns:a16="http://schemas.microsoft.com/office/drawing/2014/main" id="{5CCB34E8-E886-ABF0-2C45-F6E33B9E5758}"/>
              </a:ext>
            </a:extLst>
          </p:cNvPr>
          <p:cNvPicPr>
            <a:picLocks noGrp="1" noChangeAspect="1"/>
          </p:cNvPicPr>
          <p:nvPr>
            <p:ph sz="quarter" idx="4"/>
          </p:nvPr>
        </p:nvPicPr>
        <p:blipFill rotWithShape="1">
          <a:blip r:embed="rId3"/>
          <a:srcRect l="3281" r="4323"/>
          <a:stretch/>
        </p:blipFill>
        <p:spPr>
          <a:xfrm>
            <a:off x="0" y="638426"/>
            <a:ext cx="9144000" cy="5364809"/>
          </a:xfrm>
        </p:spPr>
      </p:pic>
    </p:spTree>
    <p:extLst>
      <p:ext uri="{BB962C8B-B14F-4D97-AF65-F5344CB8AC3E}">
        <p14:creationId xmlns:p14="http://schemas.microsoft.com/office/powerpoint/2010/main" val="20442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309F05-E4EC-8033-9C20-1FF00158D861}"/>
              </a:ext>
            </a:extLst>
          </p:cNvPr>
          <p:cNvSpPr>
            <a:spLocks noGrp="1"/>
          </p:cNvSpPr>
          <p:nvPr>
            <p:ph type="sldNum" sz="quarter" idx="11"/>
          </p:nvPr>
        </p:nvSpPr>
        <p:spPr/>
        <p:txBody>
          <a:bodyPr/>
          <a:lstStyle/>
          <a:p>
            <a:fld id="{D00C0A89-FF56-C84D-A1E9-456D8FD7B94E}" type="slidenum">
              <a:rPr lang="en-NL" smtClean="0"/>
              <a:pPr/>
              <a:t>7</a:t>
            </a:fld>
            <a:endParaRPr lang="en-NL"/>
          </a:p>
        </p:txBody>
      </p:sp>
      <p:pic>
        <p:nvPicPr>
          <p:cNvPr id="8" name="Content Placeholder 7" descr="A graph with blue and orange lines&#10;&#10;Description automatically generated">
            <a:extLst>
              <a:ext uri="{FF2B5EF4-FFF2-40B4-BE49-F238E27FC236}">
                <a16:creationId xmlns:a16="http://schemas.microsoft.com/office/drawing/2014/main" id="{99178C6B-2110-C221-2602-2D959CF27797}"/>
              </a:ext>
            </a:extLst>
          </p:cNvPr>
          <p:cNvPicPr>
            <a:picLocks noGrp="1" noChangeAspect="1"/>
          </p:cNvPicPr>
          <p:nvPr>
            <p:ph sz="quarter" idx="4"/>
          </p:nvPr>
        </p:nvPicPr>
        <p:blipFill>
          <a:blip r:embed="rId3"/>
          <a:stretch>
            <a:fillRect/>
          </a:stretch>
        </p:blipFill>
        <p:spPr>
          <a:xfrm>
            <a:off x="0" y="954157"/>
            <a:ext cx="9144000" cy="4221192"/>
          </a:xfrm>
        </p:spPr>
      </p:pic>
      <p:sp>
        <p:nvSpPr>
          <p:cNvPr id="4" name="TextBox 3">
            <a:extLst>
              <a:ext uri="{FF2B5EF4-FFF2-40B4-BE49-F238E27FC236}">
                <a16:creationId xmlns:a16="http://schemas.microsoft.com/office/drawing/2014/main" id="{5C000A35-59BC-AABC-6C04-674522AE39E6}"/>
              </a:ext>
            </a:extLst>
          </p:cNvPr>
          <p:cNvSpPr txBox="1"/>
          <p:nvPr/>
        </p:nvSpPr>
        <p:spPr bwMode="auto">
          <a:xfrm>
            <a:off x="148591" y="6377768"/>
            <a:ext cx="5667755" cy="338554"/>
          </a:xfrm>
          <a:prstGeom prst="rect">
            <a:avLst/>
          </a:prstGeom>
          <a:noFill/>
          <a:ln w="9525">
            <a:noFill/>
            <a:miter lim="800000"/>
            <a:headEnd/>
            <a:tailEnd/>
          </a:ln>
        </p:spPr>
        <p:txBody>
          <a:bodyPr wrap="square">
            <a:spAutoFit/>
          </a:bodyPr>
          <a:lstStyle/>
          <a:p>
            <a:r>
              <a:rPr lang="nl-NL" sz="1600" dirty="0"/>
              <a:t>Source: UNCTAD Review of </a:t>
            </a:r>
            <a:r>
              <a:rPr lang="nl-NL" sz="1600" dirty="0" err="1"/>
              <a:t>maritime</a:t>
            </a:r>
            <a:r>
              <a:rPr lang="nl-NL" sz="1600" dirty="0"/>
              <a:t> transport 2023</a:t>
            </a:r>
          </a:p>
        </p:txBody>
      </p:sp>
    </p:spTree>
    <p:extLst>
      <p:ext uri="{BB962C8B-B14F-4D97-AF65-F5344CB8AC3E}">
        <p14:creationId xmlns:p14="http://schemas.microsoft.com/office/powerpoint/2010/main" val="267755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E0238F-12B5-8621-818B-3C6EEC650E4B}"/>
              </a:ext>
            </a:extLst>
          </p:cNvPr>
          <p:cNvSpPr>
            <a:spLocks noGrp="1"/>
          </p:cNvSpPr>
          <p:nvPr>
            <p:ph sz="quarter" idx="4"/>
          </p:nvPr>
        </p:nvSpPr>
        <p:spPr/>
        <p:txBody>
          <a:bodyPr>
            <a:normAutofit/>
          </a:bodyPr>
          <a:lstStyle/>
          <a:p>
            <a:r>
              <a:rPr lang="en-US" dirty="0"/>
              <a:t>‘De-risking’: diversification of global supply chains, raw material production and economic activities closer to home (</a:t>
            </a:r>
            <a:r>
              <a:rPr lang="en-US" dirty="0" err="1"/>
              <a:t>friendshoring</a:t>
            </a:r>
            <a:r>
              <a:rPr lang="en-US" dirty="0"/>
              <a:t>, nearshoring, reshoring)</a:t>
            </a:r>
          </a:p>
          <a:p>
            <a:endParaRPr lang="en-US" dirty="0"/>
          </a:p>
          <a:p>
            <a:r>
              <a:rPr lang="en-US" dirty="0"/>
              <a:t>Transport costs: for many goods (worldwide) transport may become a significant cost and/or risk item</a:t>
            </a:r>
          </a:p>
          <a:p>
            <a:endParaRPr lang="en-US" dirty="0"/>
          </a:p>
          <a:p>
            <a:r>
              <a:rPr lang="en-US" dirty="0"/>
              <a:t>Security risks: threats of piracy, hijacking and war; especially/certainly in chokepoints. Erosion of freedom of navigation</a:t>
            </a:r>
          </a:p>
          <a:p>
            <a:pPr marL="0" indent="0">
              <a:buNone/>
            </a:pPr>
            <a:endParaRPr lang="en-US" dirty="0"/>
          </a:p>
        </p:txBody>
      </p:sp>
      <p:sp>
        <p:nvSpPr>
          <p:cNvPr id="3" name="Slide Number Placeholder 2">
            <a:extLst>
              <a:ext uri="{FF2B5EF4-FFF2-40B4-BE49-F238E27FC236}">
                <a16:creationId xmlns:a16="http://schemas.microsoft.com/office/drawing/2014/main" id="{719ADA53-91C8-D593-69C4-CBFC7DDD46D2}"/>
              </a:ext>
            </a:extLst>
          </p:cNvPr>
          <p:cNvSpPr>
            <a:spLocks noGrp="1"/>
          </p:cNvSpPr>
          <p:nvPr>
            <p:ph type="sldNum" sz="quarter" idx="4294967295"/>
          </p:nvPr>
        </p:nvSpPr>
        <p:spPr>
          <a:xfrm>
            <a:off x="8562109" y="6400800"/>
            <a:ext cx="332509" cy="200127"/>
          </a:xfrm>
        </p:spPr>
        <p:txBody>
          <a:bodyPr/>
          <a:lstStyle/>
          <a:p>
            <a:fld id="{D00C0A89-FF56-C84D-A1E9-456D8FD7B94E}" type="slidenum">
              <a:rPr lang="en-NL" smtClean="0"/>
              <a:pPr/>
              <a:t>8</a:t>
            </a:fld>
            <a:endParaRPr lang="en-NL"/>
          </a:p>
        </p:txBody>
      </p:sp>
      <p:sp>
        <p:nvSpPr>
          <p:cNvPr id="4" name="Title 3">
            <a:extLst>
              <a:ext uri="{FF2B5EF4-FFF2-40B4-BE49-F238E27FC236}">
                <a16:creationId xmlns:a16="http://schemas.microsoft.com/office/drawing/2014/main" id="{5A66B9B5-C3CB-11FE-FD73-311D385EAE3C}"/>
              </a:ext>
            </a:extLst>
          </p:cNvPr>
          <p:cNvSpPr>
            <a:spLocks noGrp="1"/>
          </p:cNvSpPr>
          <p:nvPr>
            <p:ph type="title"/>
          </p:nvPr>
        </p:nvSpPr>
        <p:spPr>
          <a:xfrm>
            <a:off x="145774" y="991509"/>
            <a:ext cx="2478155" cy="1925862"/>
          </a:xfrm>
        </p:spPr>
        <p:txBody>
          <a:bodyPr>
            <a:normAutofit fontScale="90000"/>
          </a:bodyPr>
          <a:lstStyle/>
          <a:p>
            <a:r>
              <a:rPr lang="en-US" dirty="0"/>
              <a:t>Possible drivers for changing maritime trade patterns (de-globalization)</a:t>
            </a:r>
            <a:br>
              <a:rPr lang="nl-NL" dirty="0"/>
            </a:br>
            <a:endParaRPr lang="nl-NL" dirty="0"/>
          </a:p>
        </p:txBody>
      </p:sp>
      <p:sp>
        <p:nvSpPr>
          <p:cNvPr id="5" name="Text Placeholder 4">
            <a:extLst>
              <a:ext uri="{FF2B5EF4-FFF2-40B4-BE49-F238E27FC236}">
                <a16:creationId xmlns:a16="http://schemas.microsoft.com/office/drawing/2014/main" id="{4CF427EF-BE9B-9891-704D-AF8EE691E7CC}"/>
              </a:ext>
            </a:extLst>
          </p:cNvPr>
          <p:cNvSpPr>
            <a:spLocks noGrp="1"/>
          </p:cNvSpPr>
          <p:nvPr>
            <p:ph type="body" sz="quarter" idx="12"/>
          </p:nvPr>
        </p:nvSpPr>
        <p:spPr/>
        <p:txBody>
          <a:bodyPr/>
          <a:lstStyle/>
          <a:p>
            <a:endParaRPr lang="nl-NL"/>
          </a:p>
        </p:txBody>
      </p:sp>
    </p:spTree>
    <p:extLst>
      <p:ext uri="{BB962C8B-B14F-4D97-AF65-F5344CB8AC3E}">
        <p14:creationId xmlns:p14="http://schemas.microsoft.com/office/powerpoint/2010/main" val="3621969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E0238F-12B5-8621-818B-3C6EEC650E4B}"/>
              </a:ext>
            </a:extLst>
          </p:cNvPr>
          <p:cNvSpPr>
            <a:spLocks noGrp="1"/>
          </p:cNvSpPr>
          <p:nvPr>
            <p:ph sz="quarter" idx="4"/>
          </p:nvPr>
        </p:nvSpPr>
        <p:spPr/>
        <p:txBody>
          <a:bodyPr>
            <a:normAutofit/>
          </a:bodyPr>
          <a:lstStyle/>
          <a:p>
            <a:r>
              <a:rPr lang="en-US" b="1" dirty="0">
                <a:solidFill>
                  <a:srgbClr val="C00000"/>
                </a:solidFill>
              </a:rPr>
              <a:t>‘De-risking’: diversification of global supply chains, raw material production and economic activities closer to home (</a:t>
            </a:r>
            <a:r>
              <a:rPr lang="en-US" b="1" dirty="0" err="1">
                <a:solidFill>
                  <a:srgbClr val="C00000"/>
                </a:solidFill>
              </a:rPr>
              <a:t>friendshoring</a:t>
            </a:r>
            <a:r>
              <a:rPr lang="en-US" b="1" dirty="0">
                <a:solidFill>
                  <a:srgbClr val="C00000"/>
                </a:solidFill>
              </a:rPr>
              <a:t>, nearshoring, reshoring)</a:t>
            </a:r>
          </a:p>
          <a:p>
            <a:endParaRPr lang="en-US" dirty="0"/>
          </a:p>
          <a:p>
            <a:r>
              <a:rPr lang="en-US" dirty="0"/>
              <a:t>Transport costs: for many goods (worldwide) transport may become a significant cost and/or risk item</a:t>
            </a:r>
          </a:p>
          <a:p>
            <a:endParaRPr lang="en-US" dirty="0"/>
          </a:p>
          <a:p>
            <a:r>
              <a:rPr lang="en-US" dirty="0"/>
              <a:t>Security risks: threats of piracy, hijacking and war; especially/certainly in chokepoints. Erosion of freedom of navigation</a:t>
            </a:r>
          </a:p>
          <a:p>
            <a:endParaRPr lang="en-US" dirty="0"/>
          </a:p>
        </p:txBody>
      </p:sp>
      <p:sp>
        <p:nvSpPr>
          <p:cNvPr id="3" name="Slide Number Placeholder 2">
            <a:extLst>
              <a:ext uri="{FF2B5EF4-FFF2-40B4-BE49-F238E27FC236}">
                <a16:creationId xmlns:a16="http://schemas.microsoft.com/office/drawing/2014/main" id="{719ADA53-91C8-D593-69C4-CBFC7DDD46D2}"/>
              </a:ext>
            </a:extLst>
          </p:cNvPr>
          <p:cNvSpPr>
            <a:spLocks noGrp="1"/>
          </p:cNvSpPr>
          <p:nvPr>
            <p:ph type="sldNum" sz="quarter" idx="4294967295"/>
          </p:nvPr>
        </p:nvSpPr>
        <p:spPr>
          <a:xfrm>
            <a:off x="8562109" y="6400800"/>
            <a:ext cx="332509" cy="200127"/>
          </a:xfrm>
        </p:spPr>
        <p:txBody>
          <a:bodyPr/>
          <a:lstStyle/>
          <a:p>
            <a:fld id="{D00C0A89-FF56-C84D-A1E9-456D8FD7B94E}" type="slidenum">
              <a:rPr lang="en-NL" smtClean="0"/>
              <a:pPr/>
              <a:t>9</a:t>
            </a:fld>
            <a:endParaRPr lang="en-NL"/>
          </a:p>
        </p:txBody>
      </p:sp>
      <p:sp>
        <p:nvSpPr>
          <p:cNvPr id="5" name="Text Placeholder 4">
            <a:extLst>
              <a:ext uri="{FF2B5EF4-FFF2-40B4-BE49-F238E27FC236}">
                <a16:creationId xmlns:a16="http://schemas.microsoft.com/office/drawing/2014/main" id="{4CF427EF-BE9B-9891-704D-AF8EE691E7CC}"/>
              </a:ext>
            </a:extLst>
          </p:cNvPr>
          <p:cNvSpPr>
            <a:spLocks noGrp="1"/>
          </p:cNvSpPr>
          <p:nvPr>
            <p:ph type="body" sz="quarter" idx="12"/>
          </p:nvPr>
        </p:nvSpPr>
        <p:spPr/>
        <p:txBody>
          <a:bodyPr/>
          <a:lstStyle/>
          <a:p>
            <a:endParaRPr lang="nl-NL"/>
          </a:p>
        </p:txBody>
      </p:sp>
      <p:sp>
        <p:nvSpPr>
          <p:cNvPr id="9" name="Title 3">
            <a:extLst>
              <a:ext uri="{FF2B5EF4-FFF2-40B4-BE49-F238E27FC236}">
                <a16:creationId xmlns:a16="http://schemas.microsoft.com/office/drawing/2014/main" id="{F2139DE0-A7AD-6D3B-3DEA-5EE5A1FF5E19}"/>
              </a:ext>
            </a:extLst>
          </p:cNvPr>
          <p:cNvSpPr>
            <a:spLocks noGrp="1"/>
          </p:cNvSpPr>
          <p:nvPr>
            <p:ph type="title"/>
          </p:nvPr>
        </p:nvSpPr>
        <p:spPr>
          <a:xfrm>
            <a:off x="145774" y="991509"/>
            <a:ext cx="2478155" cy="1925862"/>
          </a:xfrm>
        </p:spPr>
        <p:txBody>
          <a:bodyPr>
            <a:normAutofit fontScale="90000"/>
          </a:bodyPr>
          <a:lstStyle/>
          <a:p>
            <a:r>
              <a:rPr lang="en-US" dirty="0"/>
              <a:t>Possible drivers for changing maritime trade patterns (de-globalization)</a:t>
            </a:r>
            <a:br>
              <a:rPr lang="nl-NL" dirty="0"/>
            </a:br>
            <a:endParaRPr lang="nl-NL" dirty="0"/>
          </a:p>
        </p:txBody>
      </p:sp>
    </p:spTree>
    <p:extLst>
      <p:ext uri="{BB962C8B-B14F-4D97-AF65-F5344CB8AC3E}">
        <p14:creationId xmlns:p14="http://schemas.microsoft.com/office/powerpoint/2010/main" val="1194151337"/>
      </p:ext>
    </p:extLst>
  </p:cSld>
  <p:clrMapOvr>
    <a:masterClrMapping/>
  </p:clrMapOvr>
</p:sld>
</file>

<file path=ppt/theme/theme1.xml><?xml version="1.0" encoding="utf-8"?>
<a:theme xmlns:a="http://schemas.openxmlformats.org/drawingml/2006/main" name="Kantoorthema">
  <a:themeElements>
    <a:clrScheme name="HCSS">
      <a:dk1>
        <a:srgbClr val="1A3761"/>
      </a:dk1>
      <a:lt1>
        <a:srgbClr val="FFFFFF"/>
      </a:lt1>
      <a:dk2>
        <a:srgbClr val="A9ABB8"/>
      </a:dk2>
      <a:lt2>
        <a:srgbClr val="EFEFEF"/>
      </a:lt2>
      <a:accent1>
        <a:srgbClr val="DBAD50"/>
      </a:accent1>
      <a:accent2>
        <a:srgbClr val="82A0BC"/>
      </a:accent2>
      <a:accent3>
        <a:srgbClr val="A3A58D"/>
      </a:accent3>
      <a:accent4>
        <a:srgbClr val="C38369"/>
      </a:accent4>
      <a:accent5>
        <a:srgbClr val="D79C59"/>
      </a:accent5>
      <a:accent6>
        <a:srgbClr val="DBAD50"/>
      </a:accent6>
      <a:hlink>
        <a:srgbClr val="DBAD50"/>
      </a:hlink>
      <a:folHlink>
        <a:srgbClr val="DBAD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lumMod val="60000"/>
              <a:lumOff val="40000"/>
            </a:schemeClr>
          </a:solidFill>
          <a:tailEnd type="triangle"/>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wrap="square">
        <a:spAutoFit/>
      </a:bodyPr>
      <a:lstStyle>
        <a:defPPr algn="l">
          <a:defRPr sz="2400" dirty="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NBTC_Bidbook template" id="{A8F3A941-4400-EB43-BB9B-5F3C7C2849E1}" vid="{DD26763A-9E8F-AD4B-9323-A24D72B870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77a23c8-50fe-4ab5-bd3d-db8de7a62f66">
      <UserInfo>
        <DisplayName>Paul Sinning</DisplayName>
        <AccountId>64</AccountId>
        <AccountType/>
      </UserInfo>
    </SharedWithUsers>
    <_activity xmlns="5f11802e-ce49-44b6-a460-b4c7c8b1df4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1A641ED43CD04CA5321D3E41924AC0" ma:contentTypeVersion="17" ma:contentTypeDescription="Een nieuw document maken." ma:contentTypeScope="" ma:versionID="2e7848dbb458b3883bf1e048ff7b7f9b">
  <xsd:schema xmlns:xsd="http://www.w3.org/2001/XMLSchema" xmlns:xs="http://www.w3.org/2001/XMLSchema" xmlns:p="http://schemas.microsoft.com/office/2006/metadata/properties" xmlns:ns3="5f11802e-ce49-44b6-a460-b4c7c8b1df4c" xmlns:ns4="b77a23c8-50fe-4ab5-bd3d-db8de7a62f66" targetNamespace="http://schemas.microsoft.com/office/2006/metadata/properties" ma:root="true" ma:fieldsID="23921dbb5c1fec1e2c385c2d9264a8c5" ns3:_="" ns4:_="">
    <xsd:import namespace="5f11802e-ce49-44b6-a460-b4c7c8b1df4c"/>
    <xsd:import namespace="b77a23c8-50fe-4ab5-bd3d-db8de7a62f6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11802e-ce49-44b6-a460-b4c7c8b1df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7a23c8-50fe-4ab5-bd3d-db8de7a62f66"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9BC287-5DD9-4271-AA1D-44D3FE97EB94}">
  <ds:schemaRefs>
    <ds:schemaRef ds:uri="http://schemas.microsoft.com/sharepoint/v3/contenttype/forms"/>
  </ds:schemaRefs>
</ds:datastoreItem>
</file>

<file path=customXml/itemProps2.xml><?xml version="1.0" encoding="utf-8"?>
<ds:datastoreItem xmlns:ds="http://schemas.openxmlformats.org/officeDocument/2006/customXml" ds:itemID="{B5856FD7-B348-458A-BF44-B6D14CFB0A6D}">
  <ds:schemaRefs>
    <ds:schemaRef ds:uri="http://schemas.microsoft.com/office/2006/metadata/properties"/>
    <ds:schemaRef ds:uri="http://schemas.openxmlformats.org/package/2006/metadata/core-properties"/>
    <ds:schemaRef ds:uri="5f11802e-ce49-44b6-a460-b4c7c8b1df4c"/>
    <ds:schemaRef ds:uri="http://purl.org/dc/dcmitype/"/>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b77a23c8-50fe-4ab5-bd3d-db8de7a62f66"/>
  </ds:schemaRefs>
</ds:datastoreItem>
</file>

<file path=customXml/itemProps3.xml><?xml version="1.0" encoding="utf-8"?>
<ds:datastoreItem xmlns:ds="http://schemas.openxmlformats.org/officeDocument/2006/customXml" ds:itemID="{1E890944-1FD5-44B3-A467-EFDDF794B8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11802e-ce49-44b6-a460-b4c7c8b1df4c"/>
    <ds:schemaRef ds:uri="b77a23c8-50fe-4ab5-bd3d-db8de7a62f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HCSS_Powerpoint template (003)</Template>
  <TotalTime>2980</TotalTime>
  <Words>4258</Words>
  <Application>Microsoft Office PowerPoint</Application>
  <PresentationFormat>On-screen Show (4:3)</PresentationFormat>
  <Paragraphs>265</Paragraphs>
  <Slides>37</Slides>
  <Notes>37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ElsevierGulliver</vt:lpstr>
      <vt:lpstr>INGMeWeb-Regular</vt:lpstr>
      <vt:lpstr>NeueHaasGroteskDisp Pro</vt:lpstr>
      <vt:lpstr>NeueHaasGroteskDisp Pro Lt</vt:lpstr>
      <vt:lpstr>NeueHaasGroteskDisp Pro Md</vt:lpstr>
      <vt:lpstr>Roboto</vt:lpstr>
      <vt:lpstr>Kantoorthema</vt:lpstr>
      <vt:lpstr>Geopolitics and the maritime sector</vt:lpstr>
      <vt:lpstr>PowerPoint Presentation</vt:lpstr>
      <vt:lpstr>What is geopolitics?</vt:lpstr>
      <vt:lpstr>Geopolitical trends that may shape the maritime sector in the coming decade</vt:lpstr>
      <vt:lpstr>Geopolitical trends that may shape the maritime sector in the coming decade</vt:lpstr>
      <vt:lpstr>PowerPoint Presentation</vt:lpstr>
      <vt:lpstr>PowerPoint Presentation</vt:lpstr>
      <vt:lpstr>Possible drivers for changing maritime trade patterns (de-globalization) </vt:lpstr>
      <vt:lpstr>Possible drivers for changing maritime trade patterns (de-globalization) </vt:lpstr>
      <vt:lpstr>PowerPoint Presentation</vt:lpstr>
      <vt:lpstr>The Harvard Thucydides Project  </vt:lpstr>
      <vt:lpstr>PowerPoint Presentation</vt:lpstr>
      <vt:lpstr>Possible drivers for changing maritime trade patterns (de-globalization) </vt:lpstr>
      <vt:lpstr>Possible drivers for changing maritime trade patterns (de-globalization) </vt:lpstr>
      <vt:lpstr>PowerPoint Presentation</vt:lpstr>
      <vt:lpstr>Possible drivers for changing maritime trade patterns (de-globalization) </vt:lpstr>
      <vt:lpstr>PowerPoint Presentation</vt:lpstr>
      <vt:lpstr>PowerPoint Presentation</vt:lpstr>
      <vt:lpstr>PowerPoint Presentation</vt:lpstr>
      <vt:lpstr>PowerPoint Presentation</vt:lpstr>
      <vt:lpstr>Geopolitical trends that may shape the maritime sector in the coming decade</vt:lpstr>
      <vt:lpstr>PowerPoint Presentation</vt:lpstr>
      <vt:lpstr>PowerPoint Presentation</vt:lpstr>
      <vt:lpstr>Geopolitical trends that may shape the maritime sector in the coming decade</vt:lpstr>
      <vt:lpstr>Climate mitigation: limit the global average temperature increase</vt:lpstr>
      <vt:lpstr>PowerPoint Presentation</vt:lpstr>
      <vt:lpstr>PowerPoint Presentation</vt:lpstr>
      <vt:lpstr>Climate adaptation: adapting to the consequences of climate change</vt:lpstr>
      <vt:lpstr>Sector Agenda for the Dutch Maritime Manufacturing Industry (MMI)    </vt:lpstr>
      <vt:lpstr>Putting the strategic importance of MMI on solid footing</vt:lpstr>
      <vt:lpstr>Strategic value of MMI linked to the National Security Strategy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Bekkers</dc:creator>
  <cp:lastModifiedBy>Frank Bekkers</cp:lastModifiedBy>
  <cp:revision>12</cp:revision>
  <cp:lastPrinted>2024-01-11T10:05:54Z</cp:lastPrinted>
  <dcterms:created xsi:type="dcterms:W3CDTF">2021-08-28T18:47:11Z</dcterms:created>
  <dcterms:modified xsi:type="dcterms:W3CDTF">2024-01-12T08:59:56Z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0x010100121A641ED43CD04CA5321D3E41924AC0</vt:lpwstr>
  </property>
</Properties>
</file>